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495" r:id="rId2"/>
    <p:sldId id="496" r:id="rId3"/>
    <p:sldId id="503" r:id="rId4"/>
    <p:sldId id="504" r:id="rId5"/>
    <p:sldId id="520" r:id="rId6"/>
    <p:sldId id="521" r:id="rId7"/>
    <p:sldId id="522" r:id="rId8"/>
    <p:sldId id="517" r:id="rId9"/>
    <p:sldId id="502" r:id="rId10"/>
  </p:sldIdLst>
  <p:sldSz cx="12192000" cy="6858000"/>
  <p:notesSz cx="6858000" cy="9144000"/>
  <p:custDataLst>
    <p:tags r:id="rId1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1" userDrawn="1">
          <p15:clr>
            <a:srgbClr val="A4A3A4"/>
          </p15:clr>
        </p15:guide>
        <p15:guide id="2" pos="3863"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yush Kumar" initials="AK" lastIdx="1" clrIdx="0">
    <p:extLst>
      <p:ext uri="{19B8F6BF-5375-455C-9EA6-DF929625EA0E}">
        <p15:presenceInfo xmlns:p15="http://schemas.microsoft.com/office/powerpoint/2012/main" userId="Ayush Kuma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9241C"/>
    <a:srgbClr val="F2EBE1"/>
    <a:srgbClr val="928B81"/>
    <a:srgbClr val="E8DF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 uri="{1BD7E111-0CB8-44D6-8891-C1BB2F81B7CC}">
      <p1710:readonlyRecommended xmlns="" xmlns:p1710="http://schemas.microsoft.com/office/powerpoint/2017/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2" d="100"/>
          <a:sy n="82" d="100"/>
        </p:scale>
        <p:origin x="149" y="77"/>
      </p:cViewPr>
      <p:guideLst>
        <p:guide orient="horz" pos="2251"/>
        <p:guide pos="3863"/>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gs" Target="tags/tag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C1800C-4506-412F-B8AE-3ED4B1D2E1CE}" type="datetimeFigureOut">
              <a:rPr lang="zh-CN" altLang="en-US" smtClean="0"/>
              <a:t>2023/9/26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B28121-15D6-4BD2-85E8-DFE933783A82}" type="slidenum">
              <a:rPr lang="zh-CN" altLang="en-US" smtClean="0"/>
              <a:t>‹#›</a:t>
            </a:fld>
            <a:endParaRPr lang="zh-CN" altLang="en-US"/>
          </a:p>
        </p:txBody>
      </p:sp>
    </p:spTree>
    <p:extLst>
      <p:ext uri="{BB962C8B-B14F-4D97-AF65-F5344CB8AC3E}">
        <p14:creationId xmlns:p14="http://schemas.microsoft.com/office/powerpoint/2010/main" val="25064232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BE1A3B-1B0F-A0DB-D3E1-DB7C1F908FB3}"/>
              </a:ext>
            </a:extLst>
          </p:cNvPr>
          <p:cNvSpPr>
            <a:spLocks noGrp="1"/>
          </p:cNvSpPr>
          <p:nvPr>
            <p:ph type="ctrTitle"/>
          </p:nvPr>
        </p:nvSpPr>
        <p:spPr>
          <a:xfrm>
            <a:off x="1524000" y="1122363"/>
            <a:ext cx="9144000" cy="2387600"/>
          </a:xfrm>
        </p:spPr>
        <p:txBody>
          <a:bodyPr anchor="t">
            <a:normAutofit/>
          </a:bodyPr>
          <a:lstStyle>
            <a:lvl1pPr algn="ctr">
              <a:defRPr sz="6000"/>
            </a:lvl1pPr>
          </a:lstStyle>
          <a:p>
            <a:r>
              <a:rPr lang="en-US" altLang="en-US"/>
              <a:t>Click here to edit</a:t>
            </a:r>
          </a:p>
        </p:txBody>
      </p:sp>
      <p:sp>
        <p:nvSpPr>
          <p:cNvPr id="3" name="副标题 2">
            <a:extLst>
              <a:ext uri="{FF2B5EF4-FFF2-40B4-BE49-F238E27FC236}">
                <a16:creationId xmlns:a16="http://schemas.microsoft.com/office/drawing/2014/main" id="{9975B650-9AA9-B8CA-318C-50E333F8FF3C}"/>
              </a:ext>
            </a:extLst>
          </p:cNvPr>
          <p:cNvSpPr>
            <a:spLocks noGrp="1"/>
          </p:cNvSpPr>
          <p:nvPr>
            <p:ph type="subTitle" idx="1"/>
          </p:nvPr>
        </p:nvSpPr>
        <p:spPr>
          <a:xfrm>
            <a:off x="1524000" y="3602038"/>
            <a:ext cx="9144000" cy="1655762"/>
          </a:xfr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en-US"/>
              <a:t>Click here to edit master subtitle styles</a:t>
            </a:r>
          </a:p>
        </p:txBody>
      </p:sp>
      <p:sp>
        <p:nvSpPr>
          <p:cNvPr id="4" name="日期占位符 3">
            <a:extLst>
              <a:ext uri="{FF2B5EF4-FFF2-40B4-BE49-F238E27FC236}">
                <a16:creationId xmlns:a16="http://schemas.microsoft.com/office/drawing/2014/main" id="{0829A701-E77E-9941-0E64-5AAD45135671}"/>
              </a:ext>
            </a:extLst>
          </p:cNvPr>
          <p:cNvSpPr>
            <a:spLocks noGrp="1"/>
          </p:cNvSpPr>
          <p:nvPr>
            <p:ph type="dt" sz="half" idx="10"/>
          </p:nvPr>
        </p:nvSpPr>
        <p:spPr/>
        <p:txBody>
          <a:bodyPr>
            <a:normAutofit/>
          </a:bodyPr>
          <a:lstStyle/>
          <a:p>
            <a:fld id="{41E02BCF-76E1-434A-B091-14896720CAC1}" type="datetimeFigureOut">
              <a:rPr lang="en-US" altLang="en-US" sz="1100" smtClean="0"/>
              <a:t>9/26/2023</a:t>
            </a:fld>
            <a:endParaRPr lang="zh-CN" altLang="en-US"/>
          </a:p>
        </p:txBody>
      </p:sp>
      <p:sp>
        <p:nvSpPr>
          <p:cNvPr id="5" name="页脚占位符 4">
            <a:extLst>
              <a:ext uri="{FF2B5EF4-FFF2-40B4-BE49-F238E27FC236}">
                <a16:creationId xmlns:a16="http://schemas.microsoft.com/office/drawing/2014/main" id="{AFF18BFB-1DC0-A431-F80B-52799C70E17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D76A622-1D19-F16A-3286-2A0DBEAB1622}"/>
              </a:ext>
            </a:extLst>
          </p:cNvPr>
          <p:cNvSpPr>
            <a:spLocks noGrp="1"/>
          </p:cNvSpPr>
          <p:nvPr>
            <p:ph type="sldNum" sz="quarter" idx="12"/>
          </p:nvPr>
        </p:nvSpPr>
        <p:spPr/>
        <p:txBody>
          <a:bodyPr>
            <a:normAutofit/>
          </a:body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111740287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图片与标题">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038E0350-054B-B398-815F-E33C4455AE44}"/>
              </a:ext>
            </a:extLst>
          </p:cNvPr>
          <p:cNvPicPr>
            <a:picLocks noChangeAspect="1"/>
          </p:cNvPicPr>
          <p:nvPr userDrawn="1"/>
        </p:nvPicPr>
        <p:blipFill>
          <a:blip r:embed="rId2">
            <a:extLst>
              <a:ext uri="{28A0092B-C50C-407E-A947-70E740481C1C}">
                <a14:useLocalDpi xmlns:a14="http://schemas.microsoft.com/office/drawing/2010/main" val="0"/>
              </a:ext>
            </a:extLst>
          </a:blip>
          <a:srcRect l="2083" r="14583"/>
          <a:stretch>
            <a:fillRect/>
          </a:stretch>
        </p:blipFill>
        <p:spPr>
          <a:xfrm>
            <a:off x="0" y="0"/>
            <a:ext cx="12192000" cy="6858000"/>
          </a:xfrm>
          <a:prstGeom prst="rect">
            <a:avLst/>
          </a:prstGeom>
        </p:spPr>
      </p:pic>
      <p:sp>
        <p:nvSpPr>
          <p:cNvPr id="10" name="矩形 9">
            <a:extLst>
              <a:ext uri="{FF2B5EF4-FFF2-40B4-BE49-F238E27FC236}">
                <a16:creationId xmlns:a16="http://schemas.microsoft.com/office/drawing/2014/main" id="{B1C00621-3568-B004-6136-7BB189FC06E1}"/>
              </a:ext>
            </a:extLst>
          </p:cNvPr>
          <p:cNvSpPr/>
          <p:nvPr userDrawn="1"/>
        </p:nvSpPr>
        <p:spPr>
          <a:xfrm>
            <a:off x="0" y="0"/>
            <a:ext cx="12192000" cy="660400"/>
          </a:xfrm>
          <a:prstGeom prst="rect">
            <a:avLst/>
          </a:prstGeom>
          <a:gradFill flip="none" rotWithShape="1">
            <a:gsLst>
              <a:gs pos="37000">
                <a:srgbClr val="49241C"/>
              </a:gs>
              <a:gs pos="100000">
                <a:srgbClr val="F1EAE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BE259AD9-D0C7-7D02-8370-D557D4CDA42D}"/>
              </a:ext>
            </a:extLst>
          </p:cNvPr>
          <p:cNvSpPr txBox="1"/>
          <p:nvPr userDrawn="1"/>
        </p:nvSpPr>
        <p:spPr>
          <a:xfrm>
            <a:off x="554747" y="99367"/>
            <a:ext cx="1680453" cy="396240"/>
          </a:xfrm>
          <a:prstGeom prst="rect">
            <a:avLst/>
          </a:prstGeom>
          <a:noFill/>
        </p:spPr>
        <p:txBody>
          <a:bodyPr wrap="square">
            <a:normAutofit/>
          </a:bodyPr>
          <a:lstStyle/>
          <a:p>
            <a:pPr marL="0" marR="0" lvl="0" indent="0" algn="dist" defTabSz="609600" rtl="0" eaLnBrk="1" fontAlgn="auto" latinLnBrk="0" hangingPunct="1">
              <a:lnSpc>
                <a:spcPct val="100000"/>
              </a:lnSpc>
              <a:spcBef>
                <a:spcPct val="0"/>
              </a:spcBef>
              <a:spcAft>
                <a:spcPct val="0"/>
              </a:spcAft>
              <a:buClrTx/>
              <a:buSzTx/>
              <a:buFontTx/>
              <a:buNone/>
              <a:defRPr/>
            </a:pPr>
            <a:r>
              <a:rPr kumimoji="0" lang="en-US" altLang="en-US" sz="2000" b="0" i="0" u="none" strike="noStrike" kern="0" cap="none" spc="0" normalizeH="0" baseline="0" noProof="0">
                <a:ln w="3175">
                  <a:noFill/>
                </a:ln>
                <a:solidFill>
                  <a:srgbClr val="F1EAE4"/>
                </a:solidFill>
                <a:uLnTx/>
                <a:uFillTx/>
                <a:latin typeface="思源宋体 Heavy"/>
                <a:ea typeface="思源宋体 CN Heavy" panose="02020900000000000000" pitchFamily="18" charset="-122"/>
                <a:cs typeface="思源黑体 CN Bold" panose="020B0800000000000000" charset="-122"/>
                <a:sym typeface="+mn-lt"/>
              </a:rPr>
              <a:t>Main works</a:t>
            </a:r>
          </a:p>
        </p:txBody>
      </p:sp>
      <p:sp>
        <p:nvSpPr>
          <p:cNvPr id="12" name="椭圆 11">
            <a:extLst>
              <a:ext uri="{FF2B5EF4-FFF2-40B4-BE49-F238E27FC236}">
                <a16:creationId xmlns:a16="http://schemas.microsoft.com/office/drawing/2014/main" id="{18A4AE32-0B76-4485-CD89-2A509DADBE3A}"/>
              </a:ext>
            </a:extLst>
          </p:cNvPr>
          <p:cNvSpPr/>
          <p:nvPr userDrawn="1"/>
        </p:nvSpPr>
        <p:spPr>
          <a:xfrm>
            <a:off x="304800" y="260349"/>
            <a:ext cx="139700" cy="139700"/>
          </a:xfrm>
          <a:prstGeom prst="ellipse">
            <a:avLst/>
          </a:prstGeom>
          <a:solidFill>
            <a:srgbClr val="F1EA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4550244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extLst>
    <p:ext uri="{DCECCB84-F9BA-43D5-87BE-67443E8EF086}">
      <p15:sldGuideLst xmlns:p15="http://schemas.microsoft.com/office/powerpoint/2012/main">
        <p15:guide id="1" orient="horz" pos="2183">
          <p15:clr>
            <a:srgbClr val="FBAE40"/>
          </p15:clr>
        </p15:guide>
        <p15:guide id="2"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图片与标题">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038E0350-054B-B398-815F-E33C4455AE44}"/>
              </a:ext>
            </a:extLst>
          </p:cNvPr>
          <p:cNvPicPr>
            <a:picLocks noChangeAspect="1"/>
          </p:cNvPicPr>
          <p:nvPr userDrawn="1"/>
        </p:nvPicPr>
        <p:blipFill>
          <a:blip r:embed="rId2">
            <a:extLst>
              <a:ext uri="{28A0092B-C50C-407E-A947-70E740481C1C}">
                <a14:useLocalDpi xmlns:a14="http://schemas.microsoft.com/office/drawing/2010/main" val="0"/>
              </a:ext>
            </a:extLst>
          </a:blip>
          <a:srcRect l="2083" r="14583"/>
          <a:stretch>
            <a:fillRect/>
          </a:stretch>
        </p:blipFill>
        <p:spPr>
          <a:xfrm>
            <a:off x="0" y="0"/>
            <a:ext cx="12192000" cy="6858000"/>
          </a:xfrm>
          <a:prstGeom prst="rect">
            <a:avLst/>
          </a:prstGeom>
        </p:spPr>
      </p:pic>
      <p:sp>
        <p:nvSpPr>
          <p:cNvPr id="10" name="矩形 9">
            <a:extLst>
              <a:ext uri="{FF2B5EF4-FFF2-40B4-BE49-F238E27FC236}">
                <a16:creationId xmlns:a16="http://schemas.microsoft.com/office/drawing/2014/main" id="{B1C00621-3568-B004-6136-7BB189FC06E1}"/>
              </a:ext>
            </a:extLst>
          </p:cNvPr>
          <p:cNvSpPr/>
          <p:nvPr userDrawn="1"/>
        </p:nvSpPr>
        <p:spPr>
          <a:xfrm>
            <a:off x="0" y="0"/>
            <a:ext cx="12192000" cy="660400"/>
          </a:xfrm>
          <a:prstGeom prst="rect">
            <a:avLst/>
          </a:prstGeom>
          <a:gradFill flip="none" rotWithShape="1">
            <a:gsLst>
              <a:gs pos="37000">
                <a:srgbClr val="49241C"/>
              </a:gs>
              <a:gs pos="100000">
                <a:srgbClr val="F1EAE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BE259AD9-D0C7-7D02-8370-D557D4CDA42D}"/>
              </a:ext>
            </a:extLst>
          </p:cNvPr>
          <p:cNvSpPr txBox="1"/>
          <p:nvPr userDrawn="1"/>
        </p:nvSpPr>
        <p:spPr>
          <a:xfrm>
            <a:off x="554747" y="99367"/>
            <a:ext cx="1680453" cy="289560"/>
          </a:xfrm>
          <a:prstGeom prst="rect">
            <a:avLst/>
          </a:prstGeom>
          <a:noFill/>
        </p:spPr>
        <p:txBody>
          <a:bodyPr wrap="square">
            <a:normAutofit/>
          </a:bodyPr>
          <a:lstStyle/>
          <a:p>
            <a:pPr marL="0" marR="0" lvl="0" indent="0" algn="dist" defTabSz="609600" rtl="0" eaLnBrk="1" fontAlgn="auto" latinLnBrk="0" hangingPunct="1">
              <a:lnSpc>
                <a:spcPct val="100000"/>
              </a:lnSpc>
              <a:spcBef>
                <a:spcPct val="0"/>
              </a:spcBef>
              <a:spcAft>
                <a:spcPct val="0"/>
              </a:spcAft>
              <a:buClrTx/>
              <a:buSzTx/>
              <a:buFontTx/>
              <a:buNone/>
              <a:defRPr/>
            </a:pPr>
            <a:r>
              <a:rPr kumimoji="0" lang="en-US" altLang="en-US" sz="1300" b="0" i="0" u="none" strike="noStrike" kern="0" cap="none" spc="0" normalizeH="0" baseline="0" noProof="0">
                <a:ln w="3175">
                  <a:noFill/>
                </a:ln>
                <a:solidFill>
                  <a:srgbClr val="F1EAE4"/>
                </a:solidFill>
                <a:uLnTx/>
                <a:uFillTx/>
                <a:latin typeface="思源宋体 Heavy"/>
                <a:ea typeface="思源宋体 CN Heavy" panose="02020900000000000000" pitchFamily="18" charset="-122"/>
                <a:cs typeface="思源黑体 CN Bold" panose="020B0800000000000000" charset="-122"/>
                <a:sym typeface="+mn-lt"/>
              </a:rPr>
              <a:t>Creative features</a:t>
            </a:r>
          </a:p>
        </p:txBody>
      </p:sp>
      <p:sp>
        <p:nvSpPr>
          <p:cNvPr id="12" name="椭圆 11">
            <a:extLst>
              <a:ext uri="{FF2B5EF4-FFF2-40B4-BE49-F238E27FC236}">
                <a16:creationId xmlns:a16="http://schemas.microsoft.com/office/drawing/2014/main" id="{18A4AE32-0B76-4485-CD89-2A509DADBE3A}"/>
              </a:ext>
            </a:extLst>
          </p:cNvPr>
          <p:cNvSpPr/>
          <p:nvPr userDrawn="1"/>
        </p:nvSpPr>
        <p:spPr>
          <a:xfrm>
            <a:off x="304800" y="260349"/>
            <a:ext cx="139700" cy="139700"/>
          </a:xfrm>
          <a:prstGeom prst="ellipse">
            <a:avLst/>
          </a:prstGeom>
          <a:solidFill>
            <a:srgbClr val="F1EA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5611399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extLst>
    <p:ext uri="{DCECCB84-F9BA-43D5-87BE-67443E8EF086}">
      <p15:sldGuideLst xmlns:p15="http://schemas.microsoft.com/office/powerpoint/2012/main">
        <p15:guide id="1" orient="horz" pos="2183">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图片与标题">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038E0350-054B-B398-815F-E33C4455AE44}"/>
              </a:ext>
            </a:extLst>
          </p:cNvPr>
          <p:cNvPicPr>
            <a:picLocks noChangeAspect="1"/>
          </p:cNvPicPr>
          <p:nvPr userDrawn="1"/>
        </p:nvPicPr>
        <p:blipFill>
          <a:blip r:embed="rId2">
            <a:extLst>
              <a:ext uri="{28A0092B-C50C-407E-A947-70E740481C1C}">
                <a14:useLocalDpi xmlns:a14="http://schemas.microsoft.com/office/drawing/2010/main" val="0"/>
              </a:ext>
            </a:extLst>
          </a:blip>
          <a:srcRect l="2083" r="14583"/>
          <a:stretch>
            <a:fillRect/>
          </a:stretch>
        </p:blipFill>
        <p:spPr>
          <a:xfrm>
            <a:off x="0" y="0"/>
            <a:ext cx="12192000" cy="6858000"/>
          </a:xfrm>
          <a:prstGeom prst="rect">
            <a:avLst/>
          </a:prstGeom>
        </p:spPr>
      </p:pic>
      <p:sp>
        <p:nvSpPr>
          <p:cNvPr id="10" name="矩形 9">
            <a:extLst>
              <a:ext uri="{FF2B5EF4-FFF2-40B4-BE49-F238E27FC236}">
                <a16:creationId xmlns:a16="http://schemas.microsoft.com/office/drawing/2014/main" id="{B1C00621-3568-B004-6136-7BB189FC06E1}"/>
              </a:ext>
            </a:extLst>
          </p:cNvPr>
          <p:cNvSpPr/>
          <p:nvPr userDrawn="1"/>
        </p:nvSpPr>
        <p:spPr>
          <a:xfrm>
            <a:off x="0" y="0"/>
            <a:ext cx="12192000" cy="660400"/>
          </a:xfrm>
          <a:prstGeom prst="rect">
            <a:avLst/>
          </a:prstGeom>
          <a:gradFill flip="none" rotWithShape="1">
            <a:gsLst>
              <a:gs pos="37000">
                <a:srgbClr val="49241C"/>
              </a:gs>
              <a:gs pos="100000">
                <a:srgbClr val="F1EAE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BE259AD9-D0C7-7D02-8370-D557D4CDA42D}"/>
              </a:ext>
            </a:extLst>
          </p:cNvPr>
          <p:cNvSpPr txBox="1"/>
          <p:nvPr userDrawn="1"/>
        </p:nvSpPr>
        <p:spPr>
          <a:xfrm>
            <a:off x="554747" y="99367"/>
            <a:ext cx="1680453" cy="457200"/>
          </a:xfrm>
          <a:prstGeom prst="rect">
            <a:avLst/>
          </a:prstGeom>
          <a:noFill/>
        </p:spPr>
        <p:txBody>
          <a:bodyPr wrap="square">
            <a:normAutofit/>
          </a:bodyPr>
          <a:lstStyle/>
          <a:p>
            <a:pPr marL="0" marR="0" lvl="0" indent="0" algn="dist" defTabSz="609600" rtl="0" eaLnBrk="1" fontAlgn="auto" latinLnBrk="0" hangingPunct="1">
              <a:lnSpc>
                <a:spcPct val="100000"/>
              </a:lnSpc>
              <a:spcBef>
                <a:spcPct val="0"/>
              </a:spcBef>
              <a:spcAft>
                <a:spcPct val="0"/>
              </a:spcAft>
              <a:buClrTx/>
              <a:buSzTx/>
              <a:buFontTx/>
              <a:buNone/>
              <a:defRPr/>
            </a:pPr>
            <a:r>
              <a:rPr kumimoji="0" lang="en-US" altLang="en-US" sz="1200" b="0" i="0" u="none" strike="noStrike" kern="0" cap="none" spc="0" normalizeH="0" baseline="0" noProof="0">
                <a:ln w="3175">
                  <a:noFill/>
                </a:ln>
                <a:solidFill>
                  <a:srgbClr val="F1EAE4"/>
                </a:solidFill>
                <a:uLnTx/>
                <a:uFillTx/>
                <a:latin typeface="思源宋体 Heavy"/>
                <a:ea typeface="思源宋体 CN Heavy" panose="02020900000000000000" pitchFamily="18" charset="-122"/>
                <a:cs typeface="思源黑体 CN Bold" panose="020B0800000000000000" charset="-122"/>
                <a:sym typeface="+mn-lt"/>
              </a:rPr>
              <a:t>Character evaluation</a:t>
            </a:r>
          </a:p>
        </p:txBody>
      </p:sp>
      <p:sp>
        <p:nvSpPr>
          <p:cNvPr id="12" name="椭圆 11">
            <a:extLst>
              <a:ext uri="{FF2B5EF4-FFF2-40B4-BE49-F238E27FC236}">
                <a16:creationId xmlns:a16="http://schemas.microsoft.com/office/drawing/2014/main" id="{18A4AE32-0B76-4485-CD89-2A509DADBE3A}"/>
              </a:ext>
            </a:extLst>
          </p:cNvPr>
          <p:cNvSpPr/>
          <p:nvPr userDrawn="1"/>
        </p:nvSpPr>
        <p:spPr>
          <a:xfrm>
            <a:off x="304800" y="260349"/>
            <a:ext cx="139700" cy="139700"/>
          </a:xfrm>
          <a:prstGeom prst="ellipse">
            <a:avLst/>
          </a:prstGeom>
          <a:solidFill>
            <a:srgbClr val="F1EA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19167539"/>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extLst>
    <p:ext uri="{DCECCB84-F9BA-43D5-87BE-67443E8EF086}">
      <p15:sldGuideLst xmlns:p15="http://schemas.microsoft.com/office/powerpoint/2012/main">
        <p15:guide id="1" orient="horz" pos="2183">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873AB3-DA88-ACCE-F398-69391ACE9AAF}"/>
              </a:ext>
            </a:extLst>
          </p:cNvPr>
          <p:cNvSpPr>
            <a:spLocks noGrp="1"/>
          </p:cNvSpPr>
          <p:nvPr>
            <p:ph type="title"/>
          </p:nvPr>
        </p:nvSpPr>
        <p:spPr/>
        <p:txBody>
          <a:bodyPr>
            <a:normAutofit/>
          </a:bodyPr>
          <a:lstStyle/>
          <a:p>
            <a:r>
              <a:rPr lang="en-US" altLang="en-US"/>
              <a:t>Click here to edit master header</a:t>
            </a:r>
          </a:p>
        </p:txBody>
      </p:sp>
      <p:sp>
        <p:nvSpPr>
          <p:cNvPr id="3" name="竖排文字占位符 2">
            <a:extLst>
              <a:ext uri="{FF2B5EF4-FFF2-40B4-BE49-F238E27FC236}">
                <a16:creationId xmlns:a16="http://schemas.microsoft.com/office/drawing/2014/main" id="{2BB2F8B9-E102-757B-EB80-52435876431E}"/>
              </a:ext>
            </a:extLst>
          </p:cNvPr>
          <p:cNvSpPr>
            <a:spLocks noGrp="1"/>
          </p:cNvSpPr>
          <p:nvPr>
            <p:ph type="body" orient="vert" idx="1"/>
          </p:nvPr>
        </p:nvSpPr>
        <p:spPr/>
        <p:txBody>
          <a:bodyPr vert="vert">
            <a:normAutofit/>
          </a:bodyPr>
          <a:lstStyle/>
          <a:p>
            <a:pPr lvl="0"/>
            <a:r>
              <a:rPr lang="en-US" altLang="en-US"/>
              <a:t>Click here to edit</a:t>
            </a:r>
          </a:p>
          <a:p>
            <a:pPr lvl="1"/>
            <a:r>
              <a:rPr lang="en-US" altLang="en-US"/>
              <a:t>Secondary</a:t>
            </a:r>
          </a:p>
          <a:p>
            <a:pPr lvl="2"/>
            <a:r>
              <a:rPr lang="en-US" altLang="en-US"/>
              <a:t>Level three</a:t>
            </a:r>
          </a:p>
          <a:p>
            <a:pPr lvl="3"/>
            <a:r>
              <a:rPr lang="en-US" altLang="en-US"/>
              <a:t>Level 4</a:t>
            </a:r>
          </a:p>
          <a:p>
            <a:pPr lvl="4"/>
            <a:r>
              <a:rPr lang="en-US" altLang="en-US"/>
              <a:t>Fifth grade</a:t>
            </a:r>
          </a:p>
        </p:txBody>
      </p:sp>
      <p:sp>
        <p:nvSpPr>
          <p:cNvPr id="4" name="日期占位符 3">
            <a:extLst>
              <a:ext uri="{FF2B5EF4-FFF2-40B4-BE49-F238E27FC236}">
                <a16:creationId xmlns:a16="http://schemas.microsoft.com/office/drawing/2014/main" id="{3CAD18FA-E1A3-D4EE-81D7-C5BFBC629382}"/>
              </a:ext>
            </a:extLst>
          </p:cNvPr>
          <p:cNvSpPr>
            <a:spLocks noGrp="1"/>
          </p:cNvSpPr>
          <p:nvPr>
            <p:ph type="dt" sz="half" idx="10"/>
          </p:nvPr>
        </p:nvSpPr>
        <p:spPr/>
        <p:txBody>
          <a:bodyPr>
            <a:normAutofit/>
          </a:bodyPr>
          <a:lstStyle/>
          <a:p>
            <a:fld id="{41E02BCF-76E1-434A-B091-14896720CAC1}" type="datetimeFigureOut">
              <a:rPr lang="en-US" altLang="en-US" sz="1100" smtClean="0"/>
              <a:t>9/26/2023</a:t>
            </a:fld>
            <a:endParaRPr lang="zh-CN" altLang="en-US"/>
          </a:p>
        </p:txBody>
      </p:sp>
      <p:sp>
        <p:nvSpPr>
          <p:cNvPr id="5" name="页脚占位符 4">
            <a:extLst>
              <a:ext uri="{FF2B5EF4-FFF2-40B4-BE49-F238E27FC236}">
                <a16:creationId xmlns:a16="http://schemas.microsoft.com/office/drawing/2014/main" id="{2FE28709-5736-0ED5-7E85-18F1579D47C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449C66F-1552-1119-CF84-DA5BE2614D27}"/>
              </a:ext>
            </a:extLst>
          </p:cNvPr>
          <p:cNvSpPr>
            <a:spLocks noGrp="1"/>
          </p:cNvSpPr>
          <p:nvPr>
            <p:ph type="sldNum" sz="quarter" idx="12"/>
          </p:nvPr>
        </p:nvSpPr>
        <p:spPr/>
        <p:txBody>
          <a:bodyPr>
            <a:normAutofit/>
          </a:body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1771370251"/>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E7372D8-1FAC-87D5-A55B-BA40EFC18D61}"/>
              </a:ext>
            </a:extLst>
          </p:cNvPr>
          <p:cNvSpPr>
            <a:spLocks noGrp="1"/>
          </p:cNvSpPr>
          <p:nvPr>
            <p:ph type="title" orient="vert"/>
          </p:nvPr>
        </p:nvSpPr>
        <p:spPr>
          <a:xfrm>
            <a:off x="8724900" y="365125"/>
            <a:ext cx="2628900" cy="5811838"/>
          </a:xfrm>
        </p:spPr>
        <p:txBody>
          <a:bodyPr vert="vert">
            <a:normAutofit/>
          </a:bodyPr>
          <a:lstStyle/>
          <a:p>
            <a:r>
              <a:rPr lang="en-US" altLang="en-US" sz="3300"/>
              <a:t>Click here</a:t>
            </a:r>
          </a:p>
        </p:txBody>
      </p:sp>
      <p:sp>
        <p:nvSpPr>
          <p:cNvPr id="3" name="竖排文字占位符 2">
            <a:extLst>
              <a:ext uri="{FF2B5EF4-FFF2-40B4-BE49-F238E27FC236}">
                <a16:creationId xmlns:a16="http://schemas.microsoft.com/office/drawing/2014/main" id="{23789E3F-77BF-BD09-8122-4C483A2805A3}"/>
              </a:ext>
            </a:extLst>
          </p:cNvPr>
          <p:cNvSpPr>
            <a:spLocks noGrp="1"/>
          </p:cNvSpPr>
          <p:nvPr>
            <p:ph type="body" orient="vert" idx="1"/>
          </p:nvPr>
        </p:nvSpPr>
        <p:spPr>
          <a:xfrm>
            <a:off x="838200" y="365125"/>
            <a:ext cx="7734300" cy="5811838"/>
          </a:xfrm>
        </p:spPr>
        <p:txBody>
          <a:bodyPr vert="vert">
            <a:normAutofit/>
          </a:bodyPr>
          <a:lstStyle/>
          <a:p>
            <a:pPr lvl="0"/>
            <a:r>
              <a:rPr lang="en-US" altLang="en-US"/>
              <a:t>Click here to edit master text</a:t>
            </a:r>
          </a:p>
          <a:p>
            <a:pPr lvl="1"/>
            <a:r>
              <a:rPr lang="en-US" altLang="en-US"/>
              <a:t>Secondary</a:t>
            </a:r>
          </a:p>
          <a:p>
            <a:pPr lvl="2"/>
            <a:r>
              <a:rPr lang="en-US" altLang="en-US"/>
              <a:t>Level three</a:t>
            </a:r>
          </a:p>
          <a:p>
            <a:pPr lvl="3"/>
            <a:r>
              <a:rPr lang="en-US" altLang="en-US"/>
              <a:t>Level 4</a:t>
            </a:r>
          </a:p>
          <a:p>
            <a:pPr lvl="4"/>
            <a:r>
              <a:rPr lang="en-US" altLang="en-US"/>
              <a:t>Fifth grade</a:t>
            </a:r>
          </a:p>
        </p:txBody>
      </p:sp>
      <p:sp>
        <p:nvSpPr>
          <p:cNvPr id="4" name="日期占位符 3">
            <a:extLst>
              <a:ext uri="{FF2B5EF4-FFF2-40B4-BE49-F238E27FC236}">
                <a16:creationId xmlns:a16="http://schemas.microsoft.com/office/drawing/2014/main" id="{D3246292-61B8-4E73-116E-B5849F1B0F7A}"/>
              </a:ext>
            </a:extLst>
          </p:cNvPr>
          <p:cNvSpPr>
            <a:spLocks noGrp="1"/>
          </p:cNvSpPr>
          <p:nvPr>
            <p:ph type="dt" sz="half" idx="10"/>
          </p:nvPr>
        </p:nvSpPr>
        <p:spPr/>
        <p:txBody>
          <a:bodyPr>
            <a:normAutofit/>
          </a:bodyPr>
          <a:lstStyle/>
          <a:p>
            <a:fld id="{41E02BCF-76E1-434A-B091-14896720CAC1}" type="datetimeFigureOut">
              <a:rPr lang="en-US" altLang="en-US" sz="1100" smtClean="0"/>
              <a:t>9/26/2023</a:t>
            </a:fld>
            <a:endParaRPr lang="zh-CN" altLang="en-US"/>
          </a:p>
        </p:txBody>
      </p:sp>
      <p:sp>
        <p:nvSpPr>
          <p:cNvPr id="5" name="页脚占位符 4">
            <a:extLst>
              <a:ext uri="{FF2B5EF4-FFF2-40B4-BE49-F238E27FC236}">
                <a16:creationId xmlns:a16="http://schemas.microsoft.com/office/drawing/2014/main" id="{973C0C8C-F965-D283-1040-4B9463B18FC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B796450-570A-56BC-8E76-563CD8AA9FDD}"/>
              </a:ext>
            </a:extLst>
          </p:cNvPr>
          <p:cNvSpPr>
            <a:spLocks noGrp="1"/>
          </p:cNvSpPr>
          <p:nvPr>
            <p:ph type="sldNum" sz="quarter" idx="12"/>
          </p:nvPr>
        </p:nvSpPr>
        <p:spPr/>
        <p:txBody>
          <a:bodyPr>
            <a:normAutofit/>
          </a:body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1384978589"/>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3" name="文本框 2" hidden="1"/>
          <p:cNvSpPr txBox="1"/>
          <p:nvPr userDrawn="1"/>
        </p:nvSpPr>
        <p:spPr>
          <a:xfrm>
            <a:off x="10580913" y="-603126"/>
            <a:ext cx="1727200" cy="369332"/>
          </a:xfrm>
          <a:prstGeom prst="rect">
            <a:avLst/>
          </a:prstGeom>
          <a:noFill/>
        </p:spPr>
        <p:txBody>
          <a:bodyPr wrap="square" rtlCol="0">
            <a:normAutofit/>
          </a:bodyPr>
          <a:lstStyle/>
          <a:p>
            <a:pPr algn="ctr"/>
            <a:r>
              <a:rPr lang="en-US" altLang="zh-CN">
                <a:ln>
                  <a:noFill/>
                </a:ln>
                <a:noFill/>
                <a:cs typeface="思源黑体 CN Bold" panose="020B0800000000000000" charset="-122"/>
              </a:rPr>
              <a:t>By  Yushen</a:t>
            </a:r>
            <a:endParaRPr lang="zh-CN" altLang="en-US">
              <a:ln>
                <a:noFill/>
              </a:ln>
              <a:noFill/>
              <a:cs typeface="思源黑体 CN Bold" panose="020B0800000000000000" charset="-122"/>
            </a:endParaRPr>
          </a:p>
        </p:txBody>
      </p:sp>
    </p:spTree>
    <p:extLst>
      <p:ext uri="{BB962C8B-B14F-4D97-AF65-F5344CB8AC3E}">
        <p14:creationId xmlns:p14="http://schemas.microsoft.com/office/powerpoint/2010/main" val="323273036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38F34B-7614-1AB8-E8A7-464C9E87BC28}"/>
              </a:ext>
            </a:extLst>
          </p:cNvPr>
          <p:cNvSpPr>
            <a:spLocks noGrp="1"/>
          </p:cNvSpPr>
          <p:nvPr>
            <p:ph type="title"/>
          </p:nvPr>
        </p:nvSpPr>
        <p:spPr/>
        <p:txBody>
          <a:bodyPr>
            <a:normAutofit/>
          </a:bodyPr>
          <a:lstStyle/>
          <a:p>
            <a:r>
              <a:rPr lang="en-US" altLang="en-US"/>
              <a:t>Click here to edit master header</a:t>
            </a:r>
          </a:p>
        </p:txBody>
      </p:sp>
      <p:sp>
        <p:nvSpPr>
          <p:cNvPr id="3" name="内容占位符 2">
            <a:extLst>
              <a:ext uri="{FF2B5EF4-FFF2-40B4-BE49-F238E27FC236}">
                <a16:creationId xmlns:a16="http://schemas.microsoft.com/office/drawing/2014/main" id="{5989004D-EDFE-0E78-3434-08CC387C7FA3}"/>
              </a:ext>
            </a:extLst>
          </p:cNvPr>
          <p:cNvSpPr>
            <a:spLocks noGrp="1"/>
          </p:cNvSpPr>
          <p:nvPr>
            <p:ph idx="1"/>
          </p:nvPr>
        </p:nvSpPr>
        <p:spPr/>
        <p:txBody>
          <a:bodyPr>
            <a:normAutofit/>
          </a:bodyPr>
          <a:lstStyle/>
          <a:p>
            <a:pPr lvl="0"/>
            <a:r>
              <a:rPr lang="en-US" altLang="en-US"/>
              <a:t>Click here to edit master text styles</a:t>
            </a:r>
          </a:p>
          <a:p>
            <a:pPr lvl="1"/>
            <a:r>
              <a:rPr lang="en-US" altLang="en-US"/>
              <a:t>Secondary</a:t>
            </a:r>
          </a:p>
          <a:p>
            <a:pPr lvl="2"/>
            <a:r>
              <a:rPr lang="en-US" altLang="en-US"/>
              <a:t>Level three</a:t>
            </a:r>
          </a:p>
          <a:p>
            <a:pPr lvl="3"/>
            <a:r>
              <a:rPr lang="en-US" altLang="en-US"/>
              <a:t>Level 4</a:t>
            </a:r>
          </a:p>
          <a:p>
            <a:pPr lvl="4"/>
            <a:r>
              <a:rPr lang="en-US" altLang="en-US"/>
              <a:t>Fifth grade</a:t>
            </a:r>
          </a:p>
        </p:txBody>
      </p:sp>
      <p:sp>
        <p:nvSpPr>
          <p:cNvPr id="4" name="日期占位符 3">
            <a:extLst>
              <a:ext uri="{FF2B5EF4-FFF2-40B4-BE49-F238E27FC236}">
                <a16:creationId xmlns:a16="http://schemas.microsoft.com/office/drawing/2014/main" id="{68B7E8C1-A03B-EFBA-BD6C-B023D54E90B3}"/>
              </a:ext>
            </a:extLst>
          </p:cNvPr>
          <p:cNvSpPr>
            <a:spLocks noGrp="1"/>
          </p:cNvSpPr>
          <p:nvPr>
            <p:ph type="dt" sz="half" idx="10"/>
          </p:nvPr>
        </p:nvSpPr>
        <p:spPr/>
        <p:txBody>
          <a:bodyPr>
            <a:normAutofit/>
          </a:bodyPr>
          <a:lstStyle/>
          <a:p>
            <a:fld id="{41E02BCF-76E1-434A-B091-14896720CAC1}" type="datetimeFigureOut">
              <a:rPr lang="en-US" altLang="en-US" sz="1100" smtClean="0"/>
              <a:t>9/26/2023</a:t>
            </a:fld>
            <a:endParaRPr lang="zh-CN" altLang="en-US"/>
          </a:p>
        </p:txBody>
      </p:sp>
      <p:sp>
        <p:nvSpPr>
          <p:cNvPr id="5" name="页脚占位符 4">
            <a:extLst>
              <a:ext uri="{FF2B5EF4-FFF2-40B4-BE49-F238E27FC236}">
                <a16:creationId xmlns:a16="http://schemas.microsoft.com/office/drawing/2014/main" id="{E7145900-BE3E-AEB9-85EC-5502CDA7CE3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04B4C06-B970-DB19-BBDF-3B8069578142}"/>
              </a:ext>
            </a:extLst>
          </p:cNvPr>
          <p:cNvSpPr>
            <a:spLocks noGrp="1"/>
          </p:cNvSpPr>
          <p:nvPr>
            <p:ph type="sldNum" sz="quarter" idx="12"/>
          </p:nvPr>
        </p:nvSpPr>
        <p:spPr/>
        <p:txBody>
          <a:bodyPr>
            <a:normAutofit/>
          </a:body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374958900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0649170-C076-6636-9806-92706658A515}"/>
              </a:ext>
            </a:extLst>
          </p:cNvPr>
          <p:cNvSpPr>
            <a:spLocks noGrp="1"/>
          </p:cNvSpPr>
          <p:nvPr>
            <p:ph type="title"/>
          </p:nvPr>
        </p:nvSpPr>
        <p:spPr>
          <a:xfrm>
            <a:off x="831850" y="1709738"/>
            <a:ext cx="10515600" cy="2852737"/>
          </a:xfrm>
        </p:spPr>
        <p:txBody>
          <a:bodyPr anchor="t">
            <a:normAutofit/>
          </a:bodyPr>
          <a:lstStyle>
            <a:lvl1pPr>
              <a:defRPr sz="6000"/>
            </a:lvl1pPr>
          </a:lstStyle>
          <a:p>
            <a:r>
              <a:rPr lang="en-US" altLang="en-US"/>
              <a:t>Click here to edit master</a:t>
            </a:r>
          </a:p>
        </p:txBody>
      </p:sp>
      <p:sp>
        <p:nvSpPr>
          <p:cNvPr id="3" name="文本占位符 2">
            <a:extLst>
              <a:ext uri="{FF2B5EF4-FFF2-40B4-BE49-F238E27FC236}">
                <a16:creationId xmlns:a16="http://schemas.microsoft.com/office/drawing/2014/main" id="{43EF002D-8E7B-F1FD-0E54-8289AD31085E}"/>
              </a:ext>
            </a:extLst>
          </p:cNvPr>
          <p:cNvSpPr>
            <a:spLocks noGrp="1"/>
          </p:cNvSpPr>
          <p:nvPr>
            <p:ph type="body" idx="1"/>
          </p:nvPr>
        </p:nvSpPr>
        <p:spPr>
          <a:xfrm>
            <a:off x="831850" y="4589463"/>
            <a:ext cx="10515600"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en-US"/>
              <a:t>Click here to edit master text styles</a:t>
            </a:r>
          </a:p>
        </p:txBody>
      </p:sp>
      <p:sp>
        <p:nvSpPr>
          <p:cNvPr id="4" name="日期占位符 3">
            <a:extLst>
              <a:ext uri="{FF2B5EF4-FFF2-40B4-BE49-F238E27FC236}">
                <a16:creationId xmlns:a16="http://schemas.microsoft.com/office/drawing/2014/main" id="{6C98587D-83DB-9487-F8A3-9BD4B15A1D8A}"/>
              </a:ext>
            </a:extLst>
          </p:cNvPr>
          <p:cNvSpPr>
            <a:spLocks noGrp="1"/>
          </p:cNvSpPr>
          <p:nvPr>
            <p:ph type="dt" sz="half" idx="10"/>
          </p:nvPr>
        </p:nvSpPr>
        <p:spPr/>
        <p:txBody>
          <a:bodyPr>
            <a:normAutofit/>
          </a:bodyPr>
          <a:lstStyle/>
          <a:p>
            <a:fld id="{41E02BCF-76E1-434A-B091-14896720CAC1}" type="datetimeFigureOut">
              <a:rPr lang="en-US" altLang="en-US" sz="1100" smtClean="0"/>
              <a:t>9/26/2023</a:t>
            </a:fld>
            <a:endParaRPr lang="zh-CN" altLang="en-US"/>
          </a:p>
        </p:txBody>
      </p:sp>
      <p:sp>
        <p:nvSpPr>
          <p:cNvPr id="5" name="页脚占位符 4">
            <a:extLst>
              <a:ext uri="{FF2B5EF4-FFF2-40B4-BE49-F238E27FC236}">
                <a16:creationId xmlns:a16="http://schemas.microsoft.com/office/drawing/2014/main" id="{5C88AD55-8D1D-18D5-D861-6E52FDE5593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ABB1F79-5A9C-C91A-D897-B0FE56582B07}"/>
              </a:ext>
            </a:extLst>
          </p:cNvPr>
          <p:cNvSpPr>
            <a:spLocks noGrp="1"/>
          </p:cNvSpPr>
          <p:nvPr>
            <p:ph type="sldNum" sz="quarter" idx="12"/>
          </p:nvPr>
        </p:nvSpPr>
        <p:spPr/>
        <p:txBody>
          <a:bodyPr>
            <a:normAutofit/>
          </a:body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74004272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88E263-99DE-ABCA-D7F4-07A1827F4103}"/>
              </a:ext>
            </a:extLst>
          </p:cNvPr>
          <p:cNvSpPr>
            <a:spLocks noGrp="1"/>
          </p:cNvSpPr>
          <p:nvPr>
            <p:ph type="title"/>
          </p:nvPr>
        </p:nvSpPr>
        <p:spPr/>
        <p:txBody>
          <a:bodyPr>
            <a:normAutofit/>
          </a:bodyPr>
          <a:lstStyle/>
          <a:p>
            <a:r>
              <a:rPr lang="en-US" altLang="en-US"/>
              <a:t>Click here to edit master header</a:t>
            </a:r>
          </a:p>
        </p:txBody>
      </p:sp>
      <p:sp>
        <p:nvSpPr>
          <p:cNvPr id="3" name="内容占位符 2">
            <a:extLst>
              <a:ext uri="{FF2B5EF4-FFF2-40B4-BE49-F238E27FC236}">
                <a16:creationId xmlns:a16="http://schemas.microsoft.com/office/drawing/2014/main" id="{FB0596B6-E94E-4D37-26F8-AA84A945C99E}"/>
              </a:ext>
            </a:extLst>
          </p:cNvPr>
          <p:cNvSpPr>
            <a:spLocks noGrp="1"/>
          </p:cNvSpPr>
          <p:nvPr>
            <p:ph sz="half" idx="1"/>
          </p:nvPr>
        </p:nvSpPr>
        <p:spPr>
          <a:xfrm>
            <a:off x="838200" y="1825625"/>
            <a:ext cx="5181600" cy="4351338"/>
          </a:xfrm>
        </p:spPr>
        <p:txBody>
          <a:bodyPr>
            <a:normAutofit/>
          </a:bodyPr>
          <a:lstStyle/>
          <a:p>
            <a:pPr lvl="0"/>
            <a:r>
              <a:rPr lang="en-US" altLang="en-US"/>
              <a:t>Click here to edit master</a:t>
            </a:r>
          </a:p>
          <a:p>
            <a:pPr lvl="1"/>
            <a:r>
              <a:rPr lang="en-US" altLang="en-US"/>
              <a:t>Secondary</a:t>
            </a:r>
          </a:p>
          <a:p>
            <a:pPr lvl="2"/>
            <a:r>
              <a:rPr lang="en-US" altLang="en-US"/>
              <a:t>Level three</a:t>
            </a:r>
          </a:p>
          <a:p>
            <a:pPr lvl="3"/>
            <a:r>
              <a:rPr lang="en-US" altLang="en-US"/>
              <a:t>Level 4</a:t>
            </a:r>
          </a:p>
          <a:p>
            <a:pPr lvl="4"/>
            <a:r>
              <a:rPr lang="en-US" altLang="en-US"/>
              <a:t>Fifth grade</a:t>
            </a:r>
          </a:p>
        </p:txBody>
      </p:sp>
      <p:sp>
        <p:nvSpPr>
          <p:cNvPr id="4" name="内容占位符 3">
            <a:extLst>
              <a:ext uri="{FF2B5EF4-FFF2-40B4-BE49-F238E27FC236}">
                <a16:creationId xmlns:a16="http://schemas.microsoft.com/office/drawing/2014/main" id="{FBCB5249-EB8B-4F62-D551-A287CA3DB6B7}"/>
              </a:ext>
            </a:extLst>
          </p:cNvPr>
          <p:cNvSpPr>
            <a:spLocks noGrp="1"/>
          </p:cNvSpPr>
          <p:nvPr>
            <p:ph sz="half" idx="2"/>
          </p:nvPr>
        </p:nvSpPr>
        <p:spPr>
          <a:xfrm>
            <a:off x="6172200" y="1825625"/>
            <a:ext cx="5181600" cy="4351338"/>
          </a:xfrm>
        </p:spPr>
        <p:txBody>
          <a:bodyPr>
            <a:normAutofit/>
          </a:bodyPr>
          <a:lstStyle/>
          <a:p>
            <a:pPr lvl="0"/>
            <a:r>
              <a:rPr lang="en-US" altLang="en-US"/>
              <a:t>Click here to edit master</a:t>
            </a:r>
          </a:p>
          <a:p>
            <a:pPr lvl="1"/>
            <a:r>
              <a:rPr lang="en-US" altLang="en-US"/>
              <a:t>Secondary</a:t>
            </a:r>
          </a:p>
          <a:p>
            <a:pPr lvl="2"/>
            <a:r>
              <a:rPr lang="en-US" altLang="en-US"/>
              <a:t>Level three</a:t>
            </a:r>
          </a:p>
          <a:p>
            <a:pPr lvl="3"/>
            <a:r>
              <a:rPr lang="en-US" altLang="en-US"/>
              <a:t>Level 4</a:t>
            </a:r>
          </a:p>
          <a:p>
            <a:pPr lvl="4"/>
            <a:r>
              <a:rPr lang="en-US" altLang="en-US"/>
              <a:t>Fifth grade</a:t>
            </a:r>
          </a:p>
        </p:txBody>
      </p:sp>
      <p:sp>
        <p:nvSpPr>
          <p:cNvPr id="5" name="日期占位符 4">
            <a:extLst>
              <a:ext uri="{FF2B5EF4-FFF2-40B4-BE49-F238E27FC236}">
                <a16:creationId xmlns:a16="http://schemas.microsoft.com/office/drawing/2014/main" id="{05DF2B43-53E0-55CD-BA4F-AD852BAF1CFC}"/>
              </a:ext>
            </a:extLst>
          </p:cNvPr>
          <p:cNvSpPr>
            <a:spLocks noGrp="1"/>
          </p:cNvSpPr>
          <p:nvPr>
            <p:ph type="dt" sz="half" idx="10"/>
          </p:nvPr>
        </p:nvSpPr>
        <p:spPr/>
        <p:txBody>
          <a:bodyPr>
            <a:normAutofit/>
          </a:bodyPr>
          <a:lstStyle/>
          <a:p>
            <a:fld id="{41E02BCF-76E1-434A-B091-14896720CAC1}" type="datetimeFigureOut">
              <a:rPr lang="en-US" altLang="en-US" sz="1100" smtClean="0"/>
              <a:t>9/26/2023</a:t>
            </a:fld>
            <a:endParaRPr lang="zh-CN" altLang="en-US"/>
          </a:p>
        </p:txBody>
      </p:sp>
      <p:sp>
        <p:nvSpPr>
          <p:cNvPr id="6" name="页脚占位符 5">
            <a:extLst>
              <a:ext uri="{FF2B5EF4-FFF2-40B4-BE49-F238E27FC236}">
                <a16:creationId xmlns:a16="http://schemas.microsoft.com/office/drawing/2014/main" id="{6C7842F4-39B1-7FD6-D9FF-850F28378FF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7C948FB-1E3F-0874-D77F-460892089C17}"/>
              </a:ext>
            </a:extLst>
          </p:cNvPr>
          <p:cNvSpPr>
            <a:spLocks noGrp="1"/>
          </p:cNvSpPr>
          <p:nvPr>
            <p:ph type="sldNum" sz="quarter" idx="12"/>
          </p:nvPr>
        </p:nvSpPr>
        <p:spPr/>
        <p:txBody>
          <a:bodyPr>
            <a:normAutofit/>
          </a:body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27142768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F3E069-6976-062B-AAD1-5B07D13032AF}"/>
              </a:ext>
            </a:extLst>
          </p:cNvPr>
          <p:cNvSpPr>
            <a:spLocks noGrp="1"/>
          </p:cNvSpPr>
          <p:nvPr>
            <p:ph type="title"/>
          </p:nvPr>
        </p:nvSpPr>
        <p:spPr>
          <a:xfrm>
            <a:off x="839788" y="365125"/>
            <a:ext cx="10515600" cy="1325563"/>
          </a:xfrm>
        </p:spPr>
        <p:txBody>
          <a:bodyPr>
            <a:normAutofit/>
          </a:bodyPr>
          <a:lstStyle/>
          <a:p>
            <a:r>
              <a:rPr lang="en-US" altLang="en-US"/>
              <a:t>Click here to edit master header</a:t>
            </a:r>
          </a:p>
        </p:txBody>
      </p:sp>
      <p:sp>
        <p:nvSpPr>
          <p:cNvPr id="3" name="文本占位符 2">
            <a:extLst>
              <a:ext uri="{FF2B5EF4-FFF2-40B4-BE49-F238E27FC236}">
                <a16:creationId xmlns:a16="http://schemas.microsoft.com/office/drawing/2014/main" id="{DF952D94-6ABB-D52A-21D1-B34F34E3949C}"/>
              </a:ext>
            </a:extLst>
          </p:cNvPr>
          <p:cNvSpPr>
            <a:spLocks noGrp="1"/>
          </p:cNvSpPr>
          <p:nvPr>
            <p:ph type="body" idx="1"/>
          </p:nvPr>
        </p:nvSpPr>
        <p:spPr>
          <a:xfrm>
            <a:off x="839788" y="1681163"/>
            <a:ext cx="5157787"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en-US"/>
              <a:t>Click here to edit master</a:t>
            </a:r>
          </a:p>
        </p:txBody>
      </p:sp>
      <p:sp>
        <p:nvSpPr>
          <p:cNvPr id="4" name="内容占位符 3">
            <a:extLst>
              <a:ext uri="{FF2B5EF4-FFF2-40B4-BE49-F238E27FC236}">
                <a16:creationId xmlns:a16="http://schemas.microsoft.com/office/drawing/2014/main" id="{ED0CDBFF-AA3C-BE2B-C218-8E71A6866016}"/>
              </a:ext>
            </a:extLst>
          </p:cNvPr>
          <p:cNvSpPr>
            <a:spLocks noGrp="1"/>
          </p:cNvSpPr>
          <p:nvPr>
            <p:ph sz="half" idx="2"/>
          </p:nvPr>
        </p:nvSpPr>
        <p:spPr>
          <a:xfrm>
            <a:off x="839788" y="2505075"/>
            <a:ext cx="5157787" cy="3684588"/>
          </a:xfrm>
        </p:spPr>
        <p:txBody>
          <a:bodyPr>
            <a:normAutofit/>
          </a:bodyPr>
          <a:lstStyle/>
          <a:p>
            <a:pPr lvl="0"/>
            <a:r>
              <a:rPr lang="en-US" altLang="en-US"/>
              <a:t>Click here to edit master</a:t>
            </a:r>
          </a:p>
          <a:p>
            <a:pPr lvl="1"/>
            <a:r>
              <a:rPr lang="en-US" altLang="en-US"/>
              <a:t>Secondary</a:t>
            </a:r>
          </a:p>
          <a:p>
            <a:pPr lvl="2"/>
            <a:r>
              <a:rPr lang="en-US" altLang="en-US"/>
              <a:t>Level three</a:t>
            </a:r>
          </a:p>
          <a:p>
            <a:pPr lvl="3"/>
            <a:r>
              <a:rPr lang="en-US" altLang="en-US"/>
              <a:t>Level 4</a:t>
            </a:r>
          </a:p>
          <a:p>
            <a:pPr lvl="4"/>
            <a:r>
              <a:rPr lang="en-US" altLang="en-US"/>
              <a:t>Fifth grade</a:t>
            </a:r>
          </a:p>
        </p:txBody>
      </p:sp>
      <p:sp>
        <p:nvSpPr>
          <p:cNvPr id="5" name="文本占位符 4">
            <a:extLst>
              <a:ext uri="{FF2B5EF4-FFF2-40B4-BE49-F238E27FC236}">
                <a16:creationId xmlns:a16="http://schemas.microsoft.com/office/drawing/2014/main" id="{344EE6BD-F35E-C0FD-2897-C50CF8032E43}"/>
              </a:ext>
            </a:extLst>
          </p:cNvPr>
          <p:cNvSpPr>
            <a:spLocks noGrp="1"/>
          </p:cNvSpPr>
          <p:nvPr>
            <p:ph type="body" sz="quarter" idx="3"/>
          </p:nvPr>
        </p:nvSpPr>
        <p:spPr>
          <a:xfrm>
            <a:off x="6172200" y="1681163"/>
            <a:ext cx="5183188"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en-US"/>
              <a:t>Click here to edit master</a:t>
            </a:r>
          </a:p>
        </p:txBody>
      </p:sp>
      <p:sp>
        <p:nvSpPr>
          <p:cNvPr id="6" name="内容占位符 5">
            <a:extLst>
              <a:ext uri="{FF2B5EF4-FFF2-40B4-BE49-F238E27FC236}">
                <a16:creationId xmlns:a16="http://schemas.microsoft.com/office/drawing/2014/main" id="{1BAA61C3-704F-4CD5-1A4D-8F2D6D861FA6}"/>
              </a:ext>
            </a:extLst>
          </p:cNvPr>
          <p:cNvSpPr>
            <a:spLocks noGrp="1"/>
          </p:cNvSpPr>
          <p:nvPr>
            <p:ph sz="quarter" idx="4"/>
          </p:nvPr>
        </p:nvSpPr>
        <p:spPr>
          <a:xfrm>
            <a:off x="6172200" y="2505075"/>
            <a:ext cx="5183188" cy="3684588"/>
          </a:xfrm>
        </p:spPr>
        <p:txBody>
          <a:bodyPr>
            <a:normAutofit/>
          </a:bodyPr>
          <a:lstStyle/>
          <a:p>
            <a:pPr lvl="0"/>
            <a:r>
              <a:rPr lang="en-US" altLang="en-US"/>
              <a:t>Click here to edit master</a:t>
            </a:r>
          </a:p>
          <a:p>
            <a:pPr lvl="1"/>
            <a:r>
              <a:rPr lang="en-US" altLang="en-US"/>
              <a:t>Secondary</a:t>
            </a:r>
          </a:p>
          <a:p>
            <a:pPr lvl="2"/>
            <a:r>
              <a:rPr lang="en-US" altLang="en-US"/>
              <a:t>Level three</a:t>
            </a:r>
          </a:p>
          <a:p>
            <a:pPr lvl="3"/>
            <a:r>
              <a:rPr lang="en-US" altLang="en-US"/>
              <a:t>Level 4</a:t>
            </a:r>
          </a:p>
          <a:p>
            <a:pPr lvl="4"/>
            <a:r>
              <a:rPr lang="en-US" altLang="en-US"/>
              <a:t>Fifth grade</a:t>
            </a:r>
          </a:p>
        </p:txBody>
      </p:sp>
      <p:sp>
        <p:nvSpPr>
          <p:cNvPr id="7" name="日期占位符 6">
            <a:extLst>
              <a:ext uri="{FF2B5EF4-FFF2-40B4-BE49-F238E27FC236}">
                <a16:creationId xmlns:a16="http://schemas.microsoft.com/office/drawing/2014/main" id="{933C7AE1-1A98-8BFE-2ADA-93042A323747}"/>
              </a:ext>
            </a:extLst>
          </p:cNvPr>
          <p:cNvSpPr>
            <a:spLocks noGrp="1"/>
          </p:cNvSpPr>
          <p:nvPr>
            <p:ph type="dt" sz="half" idx="10"/>
          </p:nvPr>
        </p:nvSpPr>
        <p:spPr/>
        <p:txBody>
          <a:bodyPr>
            <a:normAutofit/>
          </a:bodyPr>
          <a:lstStyle/>
          <a:p>
            <a:fld id="{41E02BCF-76E1-434A-B091-14896720CAC1}" type="datetimeFigureOut">
              <a:rPr lang="en-US" altLang="en-US" sz="1100" smtClean="0"/>
              <a:t>9/26/2023</a:t>
            </a:fld>
            <a:endParaRPr lang="zh-CN" altLang="en-US"/>
          </a:p>
        </p:txBody>
      </p:sp>
      <p:sp>
        <p:nvSpPr>
          <p:cNvPr id="8" name="页脚占位符 7">
            <a:extLst>
              <a:ext uri="{FF2B5EF4-FFF2-40B4-BE49-F238E27FC236}">
                <a16:creationId xmlns:a16="http://schemas.microsoft.com/office/drawing/2014/main" id="{82E881FE-93C1-AA08-2CC2-65525261BF3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17421AA-618A-B7B0-54BD-CD266BDF22E7}"/>
              </a:ext>
            </a:extLst>
          </p:cNvPr>
          <p:cNvSpPr>
            <a:spLocks noGrp="1"/>
          </p:cNvSpPr>
          <p:nvPr>
            <p:ph type="sldNum" sz="quarter" idx="12"/>
          </p:nvPr>
        </p:nvSpPr>
        <p:spPr/>
        <p:txBody>
          <a:bodyPr>
            <a:normAutofit/>
          </a:body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311956807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5CC725-E9FE-FF3D-8F91-B6548B77E7E7}"/>
              </a:ext>
            </a:extLst>
          </p:cNvPr>
          <p:cNvSpPr>
            <a:spLocks noGrp="1"/>
          </p:cNvSpPr>
          <p:nvPr>
            <p:ph type="title"/>
          </p:nvPr>
        </p:nvSpPr>
        <p:spPr/>
        <p:txBody>
          <a:bodyPr>
            <a:normAutofit/>
          </a:bodyPr>
          <a:lstStyle/>
          <a:p>
            <a:r>
              <a:rPr lang="en-US" altLang="en-US"/>
              <a:t>Click here to edit master header</a:t>
            </a:r>
          </a:p>
        </p:txBody>
      </p:sp>
      <p:sp>
        <p:nvSpPr>
          <p:cNvPr id="3" name="日期占位符 2">
            <a:extLst>
              <a:ext uri="{FF2B5EF4-FFF2-40B4-BE49-F238E27FC236}">
                <a16:creationId xmlns:a16="http://schemas.microsoft.com/office/drawing/2014/main" id="{00D12E9B-5FD2-5CF8-19D2-EB0C0D0B50F4}"/>
              </a:ext>
            </a:extLst>
          </p:cNvPr>
          <p:cNvSpPr>
            <a:spLocks noGrp="1"/>
          </p:cNvSpPr>
          <p:nvPr>
            <p:ph type="dt" sz="half" idx="10"/>
          </p:nvPr>
        </p:nvSpPr>
        <p:spPr/>
        <p:txBody>
          <a:bodyPr>
            <a:normAutofit/>
          </a:bodyPr>
          <a:lstStyle/>
          <a:p>
            <a:fld id="{41E02BCF-76E1-434A-B091-14896720CAC1}" type="datetimeFigureOut">
              <a:rPr lang="en-US" altLang="en-US" sz="1100" smtClean="0"/>
              <a:t>9/26/2023</a:t>
            </a:fld>
            <a:endParaRPr lang="zh-CN" altLang="en-US"/>
          </a:p>
        </p:txBody>
      </p:sp>
      <p:sp>
        <p:nvSpPr>
          <p:cNvPr id="4" name="页脚占位符 3">
            <a:extLst>
              <a:ext uri="{FF2B5EF4-FFF2-40B4-BE49-F238E27FC236}">
                <a16:creationId xmlns:a16="http://schemas.microsoft.com/office/drawing/2014/main" id="{F5318930-1E9F-27F4-5884-AB3FDB2F307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97E9A427-2B24-EED3-A3C8-580576070061}"/>
              </a:ext>
            </a:extLst>
          </p:cNvPr>
          <p:cNvSpPr>
            <a:spLocks noGrp="1"/>
          </p:cNvSpPr>
          <p:nvPr>
            <p:ph type="sldNum" sz="quarter" idx="12"/>
          </p:nvPr>
        </p:nvSpPr>
        <p:spPr/>
        <p:txBody>
          <a:bodyPr>
            <a:normAutofit/>
          </a:body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1756030757"/>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3DA0D6C-5E2B-8EBC-2315-38A885662019}"/>
              </a:ext>
            </a:extLst>
          </p:cNvPr>
          <p:cNvSpPr>
            <a:spLocks noGrp="1"/>
          </p:cNvSpPr>
          <p:nvPr>
            <p:ph type="dt" sz="half" idx="10"/>
          </p:nvPr>
        </p:nvSpPr>
        <p:spPr/>
        <p:txBody>
          <a:bodyPr>
            <a:normAutofit/>
          </a:bodyPr>
          <a:lstStyle/>
          <a:p>
            <a:fld id="{41E02BCF-76E1-434A-B091-14896720CAC1}" type="datetimeFigureOut">
              <a:rPr lang="en-US" altLang="en-US" sz="1100" smtClean="0"/>
              <a:t>9/26/2023</a:t>
            </a:fld>
            <a:endParaRPr lang="zh-CN" altLang="en-US"/>
          </a:p>
        </p:txBody>
      </p:sp>
      <p:sp>
        <p:nvSpPr>
          <p:cNvPr id="3" name="页脚占位符 2">
            <a:extLst>
              <a:ext uri="{FF2B5EF4-FFF2-40B4-BE49-F238E27FC236}">
                <a16:creationId xmlns:a16="http://schemas.microsoft.com/office/drawing/2014/main" id="{3DABDEC5-FD91-7D37-520F-D89BD161E81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080CA68A-32E3-6086-4CF6-B632F0592202}"/>
              </a:ext>
            </a:extLst>
          </p:cNvPr>
          <p:cNvSpPr>
            <a:spLocks noGrp="1"/>
          </p:cNvSpPr>
          <p:nvPr>
            <p:ph type="sldNum" sz="quarter" idx="12"/>
          </p:nvPr>
        </p:nvSpPr>
        <p:spPr/>
        <p:txBody>
          <a:bodyPr>
            <a:normAutofit/>
          </a:body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101659261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620E68D3-0A5C-A424-07EA-8DA6E88C6520}"/>
              </a:ext>
            </a:extLst>
          </p:cNvPr>
          <p:cNvPicPr>
            <a:picLocks noChangeAspect="1"/>
          </p:cNvPicPr>
          <p:nvPr userDrawn="1"/>
        </p:nvPicPr>
        <p:blipFill>
          <a:blip r:embed="rId2">
            <a:extLst>
              <a:ext uri="{28A0092B-C50C-407E-A947-70E740481C1C}">
                <a14:useLocalDpi xmlns:a14="http://schemas.microsoft.com/office/drawing/2010/main" val="0"/>
              </a:ext>
            </a:extLst>
          </a:blip>
          <a:srcRect l="7287" r="16667" b="8745"/>
          <a:stretch>
            <a:fillRect/>
          </a:stretch>
        </p:blipFill>
        <p:spPr>
          <a:xfrm>
            <a:off x="0" y="-1"/>
            <a:ext cx="12192000" cy="6858001"/>
          </a:xfrm>
          <a:prstGeom prst="rect">
            <a:avLst/>
          </a:prstGeom>
        </p:spPr>
      </p:pic>
    </p:spTree>
    <p:extLst>
      <p:ext uri="{BB962C8B-B14F-4D97-AF65-F5344CB8AC3E}">
        <p14:creationId xmlns:p14="http://schemas.microsoft.com/office/powerpoint/2010/main" val="30828106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038E0350-054B-B398-815F-E33C4455AE44}"/>
              </a:ext>
            </a:extLst>
          </p:cNvPr>
          <p:cNvPicPr>
            <a:picLocks noChangeAspect="1"/>
          </p:cNvPicPr>
          <p:nvPr userDrawn="1"/>
        </p:nvPicPr>
        <p:blipFill>
          <a:blip r:embed="rId2">
            <a:extLst>
              <a:ext uri="{28A0092B-C50C-407E-A947-70E740481C1C}">
                <a14:useLocalDpi xmlns:a14="http://schemas.microsoft.com/office/drawing/2010/main" val="0"/>
              </a:ext>
            </a:extLst>
          </a:blip>
          <a:srcRect l="2083" r="14583"/>
          <a:stretch>
            <a:fillRect/>
          </a:stretch>
        </p:blipFill>
        <p:spPr>
          <a:xfrm>
            <a:off x="0" y="0"/>
            <a:ext cx="12192000" cy="6858000"/>
          </a:xfrm>
          <a:prstGeom prst="rect">
            <a:avLst/>
          </a:prstGeom>
        </p:spPr>
      </p:pic>
      <p:sp>
        <p:nvSpPr>
          <p:cNvPr id="10" name="矩形 9">
            <a:extLst>
              <a:ext uri="{FF2B5EF4-FFF2-40B4-BE49-F238E27FC236}">
                <a16:creationId xmlns:a16="http://schemas.microsoft.com/office/drawing/2014/main" id="{B1C00621-3568-B004-6136-7BB189FC06E1}"/>
              </a:ext>
            </a:extLst>
          </p:cNvPr>
          <p:cNvSpPr/>
          <p:nvPr userDrawn="1"/>
        </p:nvSpPr>
        <p:spPr>
          <a:xfrm>
            <a:off x="0" y="0"/>
            <a:ext cx="12192000" cy="660400"/>
          </a:xfrm>
          <a:prstGeom prst="rect">
            <a:avLst/>
          </a:prstGeom>
          <a:gradFill flip="none" rotWithShape="1">
            <a:gsLst>
              <a:gs pos="37000">
                <a:srgbClr val="49241C"/>
              </a:gs>
              <a:gs pos="100000">
                <a:srgbClr val="F1EAE4"/>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BE259AD9-D0C7-7D02-8370-D557D4CDA42D}"/>
              </a:ext>
            </a:extLst>
          </p:cNvPr>
          <p:cNvSpPr txBox="1"/>
          <p:nvPr userDrawn="1"/>
        </p:nvSpPr>
        <p:spPr>
          <a:xfrm>
            <a:off x="554747" y="99367"/>
            <a:ext cx="1680453" cy="350520"/>
          </a:xfrm>
          <a:prstGeom prst="rect">
            <a:avLst/>
          </a:prstGeom>
          <a:noFill/>
        </p:spPr>
        <p:txBody>
          <a:bodyPr wrap="square">
            <a:normAutofit/>
          </a:bodyPr>
          <a:lstStyle/>
          <a:p>
            <a:pPr marL="0" marR="0" lvl="0" indent="0" algn="dist" defTabSz="609600" rtl="0" eaLnBrk="1" fontAlgn="auto" latinLnBrk="0" hangingPunct="1">
              <a:lnSpc>
                <a:spcPct val="100000"/>
              </a:lnSpc>
              <a:spcBef>
                <a:spcPct val="0"/>
              </a:spcBef>
              <a:spcAft>
                <a:spcPct val="0"/>
              </a:spcAft>
              <a:buClrTx/>
              <a:buSzTx/>
              <a:buFontTx/>
              <a:buNone/>
              <a:defRPr/>
            </a:pPr>
            <a:r>
              <a:rPr kumimoji="0" lang="en-US" altLang="en-US" sz="1700" b="0" i="0" u="none" strike="noStrike" kern="0" cap="none" spc="0" normalizeH="0" baseline="0" noProof="0">
                <a:ln w="3175">
                  <a:noFill/>
                </a:ln>
                <a:solidFill>
                  <a:srgbClr val="F1EAE4"/>
                </a:solidFill>
                <a:uLnTx/>
                <a:uFillTx/>
                <a:latin typeface="思源宋体 Heavy"/>
                <a:ea typeface="思源宋体 CN Heavy" panose="02020900000000000000" pitchFamily="18" charset="-122"/>
                <a:cs typeface="思源黑体 CN Bold" panose="020B0800000000000000" charset="-122"/>
                <a:sym typeface="+mn-lt"/>
              </a:rPr>
              <a:t>Writer profile</a:t>
            </a:r>
          </a:p>
        </p:txBody>
      </p:sp>
      <p:sp>
        <p:nvSpPr>
          <p:cNvPr id="12" name="椭圆 11">
            <a:extLst>
              <a:ext uri="{FF2B5EF4-FFF2-40B4-BE49-F238E27FC236}">
                <a16:creationId xmlns:a16="http://schemas.microsoft.com/office/drawing/2014/main" id="{18A4AE32-0B76-4485-CD89-2A509DADBE3A}"/>
              </a:ext>
            </a:extLst>
          </p:cNvPr>
          <p:cNvSpPr/>
          <p:nvPr userDrawn="1"/>
        </p:nvSpPr>
        <p:spPr>
          <a:xfrm>
            <a:off x="304800" y="260349"/>
            <a:ext cx="139700" cy="139700"/>
          </a:xfrm>
          <a:prstGeom prst="ellipse">
            <a:avLst/>
          </a:prstGeom>
          <a:solidFill>
            <a:srgbClr val="F1EA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942558260"/>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extLst>
    <p:ext uri="{DCECCB84-F9BA-43D5-87BE-67443E8EF086}">
      <p15:sldGuideLst xmlns:p15="http://schemas.microsoft.com/office/powerpoint/2012/main">
        <p15:guide id="1" orient="horz" pos="2183"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604DCBB-7687-360D-15E8-3F2697EAD68A}"/>
              </a:ext>
            </a:extLst>
          </p:cNvPr>
          <p:cNvSpPr>
            <a:spLocks noGrp="1"/>
          </p:cNvSpPr>
          <p:nvPr>
            <p:ph type="title"/>
          </p:nvPr>
        </p:nvSpPr>
        <p:spPr>
          <a:xfrm>
            <a:off x="838200" y="365125"/>
            <a:ext cx="10515600" cy="1325563"/>
          </a:xfrm>
          <a:prstGeom prst="rect">
            <a:avLst/>
          </a:prstGeom>
        </p:spPr>
        <p:txBody>
          <a:bodyPr vert="horz" lIns="91440" tIns="45720" rIns="91440" bIns="45720" rtlCol="0" anchor="t">
            <a:normAutofit/>
          </a:bodyPr>
          <a:lstStyle/>
          <a:p>
            <a:r>
              <a:rPr lang="en-US" altLang="en-US"/>
              <a:t>Click here to edit master header</a:t>
            </a:r>
          </a:p>
        </p:txBody>
      </p:sp>
      <p:sp>
        <p:nvSpPr>
          <p:cNvPr id="3" name="文本占位符 2">
            <a:extLst>
              <a:ext uri="{FF2B5EF4-FFF2-40B4-BE49-F238E27FC236}">
                <a16:creationId xmlns:a16="http://schemas.microsoft.com/office/drawing/2014/main" id="{DC7B165A-292C-836B-6FBB-B4C3758F1A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en-US"/>
              <a:t>Click here to edit master text styles</a:t>
            </a:r>
          </a:p>
          <a:p>
            <a:pPr lvl="1"/>
            <a:r>
              <a:rPr lang="en-US" altLang="en-US"/>
              <a:t>Secondary</a:t>
            </a:r>
          </a:p>
          <a:p>
            <a:pPr lvl="2"/>
            <a:r>
              <a:rPr lang="en-US" altLang="en-US"/>
              <a:t>Level three</a:t>
            </a:r>
          </a:p>
          <a:p>
            <a:pPr lvl="3"/>
            <a:r>
              <a:rPr lang="en-US" altLang="en-US"/>
              <a:t>Level 4</a:t>
            </a:r>
          </a:p>
          <a:p>
            <a:pPr lvl="4"/>
            <a:r>
              <a:rPr lang="en-US" altLang="en-US"/>
              <a:t>Fifth grade</a:t>
            </a:r>
          </a:p>
        </p:txBody>
      </p:sp>
      <p:sp>
        <p:nvSpPr>
          <p:cNvPr id="4" name="日期占位符 3">
            <a:extLst>
              <a:ext uri="{FF2B5EF4-FFF2-40B4-BE49-F238E27FC236}">
                <a16:creationId xmlns:a16="http://schemas.microsoft.com/office/drawing/2014/main" id="{1FAAF70F-963A-19FC-7B78-6D7AE9D02F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41E02BCF-76E1-434A-B091-14896720CAC1}" type="datetimeFigureOut">
              <a:rPr lang="en-US" altLang="en-US" sz="1100" smtClean="0"/>
              <a:t>9/26/2023</a:t>
            </a:fld>
            <a:endParaRPr lang="zh-CN" altLang="en-US"/>
          </a:p>
        </p:txBody>
      </p:sp>
      <p:sp>
        <p:nvSpPr>
          <p:cNvPr id="5" name="页脚占位符 4">
            <a:extLst>
              <a:ext uri="{FF2B5EF4-FFF2-40B4-BE49-F238E27FC236}">
                <a16:creationId xmlns:a16="http://schemas.microsoft.com/office/drawing/2014/main" id="{B29870EC-A18B-D1A4-B4E8-74771E0947A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908C800B-EFD1-B3B4-C62C-0812EAA998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6CD1D7DD-751C-4769-A7EE-B0F0D2595678}" type="slidenum">
              <a:rPr lang="en-US" altLang="en-US" smtClean="0"/>
              <a:t>‹#›</a:t>
            </a:fld>
            <a:endParaRPr lang="zh-CN" altLang="en-US"/>
          </a:p>
        </p:txBody>
      </p:sp>
    </p:spTree>
    <p:extLst>
      <p:ext uri="{BB962C8B-B14F-4D97-AF65-F5344CB8AC3E}">
        <p14:creationId xmlns:p14="http://schemas.microsoft.com/office/powerpoint/2010/main" val="10859051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1" r:id="rId10"/>
    <p:sldLayoutId id="2147483662" r:id="rId11"/>
    <p:sldLayoutId id="2147483663" r:id="rId12"/>
    <p:sldLayoutId id="2147483658" r:id="rId13"/>
    <p:sldLayoutId id="2147483659" r:id="rId14"/>
    <p:sldLayoutId id="2147483660" r:id="rId15"/>
  </p:sldLayoutIdLst>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73C601F-7E36-C70C-F087-F8AFB5FB07A3}"/>
              </a:ext>
            </a:extLst>
          </p:cNvPr>
          <p:cNvPicPr>
            <a:picLocks noChangeAspect="1"/>
          </p:cNvPicPr>
          <p:nvPr/>
        </p:nvPicPr>
        <p:blipFill>
          <a:blip r:embed="rId2">
            <a:extLst>
              <a:ext uri="{28A0092B-C50C-407E-A947-70E740481C1C}">
                <a14:useLocalDpi xmlns:a14="http://schemas.microsoft.com/office/drawing/2010/main" val="0"/>
              </a:ext>
            </a:extLst>
          </a:blip>
          <a:srcRect l="7841" r="12088" b="3915"/>
          <a:stretch>
            <a:fillRect/>
          </a:stretch>
        </p:blipFill>
        <p:spPr>
          <a:xfrm>
            <a:off x="0" y="0"/>
            <a:ext cx="12192000" cy="6858000"/>
          </a:xfrm>
          <a:prstGeom prst="rect">
            <a:avLst/>
          </a:prstGeom>
        </p:spPr>
      </p:pic>
      <p:sp>
        <p:nvSpPr>
          <p:cNvPr id="35" name="文本框 34">
            <a:extLst>
              <a:ext uri="{FF2B5EF4-FFF2-40B4-BE49-F238E27FC236}">
                <a16:creationId xmlns:a16="http://schemas.microsoft.com/office/drawing/2014/main" id="{3735200E-83B3-6B2B-8C92-4EC08385A908}"/>
              </a:ext>
            </a:extLst>
          </p:cNvPr>
          <p:cNvSpPr txBox="1"/>
          <p:nvPr/>
        </p:nvSpPr>
        <p:spPr>
          <a:xfrm>
            <a:off x="1003300" y="1064090"/>
            <a:ext cx="5369508" cy="2182992"/>
          </a:xfrm>
          <a:prstGeom prst="rect">
            <a:avLst/>
          </a:prstGeom>
          <a:noFill/>
        </p:spPr>
        <p:txBody>
          <a:bodyPr wrap="square">
            <a:normAutofit fontScale="25000" lnSpcReduction="20000"/>
          </a:bodyPr>
          <a:lstStyle/>
          <a:p>
            <a:pPr marL="0" marR="0" lvl="0" indent="0" algn="dist" defTabSz="914400" rtl="0" eaLnBrk="1" fontAlgn="auto" latinLnBrk="0" hangingPunct="1">
              <a:lnSpc>
                <a:spcPct val="100000"/>
              </a:lnSpc>
              <a:spcBef>
                <a:spcPct val="0"/>
              </a:spcBef>
              <a:spcAft>
                <a:spcPct val="0"/>
              </a:spcAft>
              <a:buClrTx/>
              <a:buSzTx/>
              <a:buFontTx/>
              <a:buNone/>
              <a:defRPr/>
            </a:pPr>
            <a:r>
              <a:rPr kumimoji="0" lang="en-US" altLang="en-US" sz="13700" b="1" i="0" u="none" strike="noStrike" kern="0" cap="none" spc="-300" normalizeH="0" baseline="0" noProof="0" dirty="0" smtClean="0">
                <a:ln>
                  <a:noFill/>
                </a:ln>
                <a:solidFill>
                  <a:srgbClr val="49241C"/>
                </a:solidFill>
                <a:effectLst>
                  <a:outerShdw dist="38100" dir="2700000" algn="tl" rotWithShape="0">
                    <a:srgbClr val="653C22">
                      <a:alpha val="20000"/>
                    </a:srgbClr>
                  </a:outerShdw>
                </a:effectLst>
                <a:uLnTx/>
                <a:uFillTx/>
                <a:latin typeface="思源宋体 Heavy"/>
                <a:ea typeface="思源宋体 CN Heavy" panose="02020900000000000000" pitchFamily="18" charset="-122"/>
                <a:cs typeface="思源黑体 CN Bold" panose="020B0800000000000000" charset="-122"/>
              </a:rPr>
              <a:t>HOW WIN</a:t>
            </a:r>
            <a:r>
              <a:rPr kumimoji="0" lang="en-US" altLang="en-US" sz="13700" b="1" i="0" u="none" strike="noStrike" kern="0" cap="none" spc="-300" normalizeH="0" noProof="0" dirty="0" smtClean="0">
                <a:ln>
                  <a:noFill/>
                </a:ln>
                <a:solidFill>
                  <a:srgbClr val="49241C"/>
                </a:solidFill>
                <a:effectLst>
                  <a:outerShdw dist="38100" dir="2700000" algn="tl" rotWithShape="0">
                    <a:srgbClr val="653C22">
                      <a:alpha val="20000"/>
                    </a:srgbClr>
                  </a:outerShdw>
                </a:effectLst>
                <a:uLnTx/>
                <a:uFillTx/>
                <a:latin typeface="思源宋体 Heavy"/>
                <a:ea typeface="思源宋体 CN Heavy" panose="02020900000000000000" pitchFamily="18" charset="-122"/>
                <a:cs typeface="思源黑体 CN Bold" panose="020B0800000000000000" charset="-122"/>
              </a:rPr>
              <a:t> </a:t>
            </a:r>
            <a:r>
              <a:rPr kumimoji="0" lang="en-US" altLang="en-US" sz="26400" b="1" i="0" u="none" strike="noStrike" kern="0" cap="none" spc="-300" normalizeH="0" noProof="0" dirty="0" smtClean="0">
                <a:ln>
                  <a:noFill/>
                </a:ln>
                <a:solidFill>
                  <a:srgbClr val="49241C"/>
                </a:solidFill>
                <a:effectLst>
                  <a:outerShdw dist="38100" dir="2700000" algn="tl" rotWithShape="0">
                    <a:srgbClr val="653C22">
                      <a:alpha val="20000"/>
                    </a:srgbClr>
                  </a:outerShdw>
                </a:effectLst>
                <a:uLnTx/>
                <a:uFillTx/>
                <a:latin typeface="思源宋体 Heavy"/>
                <a:ea typeface="思源宋体 CN Heavy" panose="02020900000000000000" pitchFamily="18" charset="-122"/>
                <a:cs typeface="思源黑体 CN Bold" panose="020B0800000000000000" charset="-122"/>
              </a:rPr>
              <a:t>FRIENDS</a:t>
            </a:r>
            <a:r>
              <a:rPr kumimoji="0" lang="en-US" altLang="en-US" sz="13700" b="1" i="0" u="none" strike="noStrike" kern="0" cap="none" spc="-300" normalizeH="0" noProof="0" dirty="0" smtClean="0">
                <a:ln>
                  <a:noFill/>
                </a:ln>
                <a:solidFill>
                  <a:srgbClr val="49241C"/>
                </a:solidFill>
                <a:effectLst>
                  <a:outerShdw dist="38100" dir="2700000" algn="tl" rotWithShape="0">
                    <a:srgbClr val="653C22">
                      <a:alpha val="20000"/>
                    </a:srgbClr>
                  </a:outerShdw>
                </a:effectLst>
                <a:uLnTx/>
                <a:uFillTx/>
                <a:latin typeface="思源宋体 Heavy"/>
                <a:ea typeface="思源宋体 CN Heavy" panose="02020900000000000000" pitchFamily="18" charset="-122"/>
                <a:cs typeface="思源黑体 CN Bold" panose="020B0800000000000000" charset="-122"/>
              </a:rPr>
              <a:t> &amp; INFLUENCE PEOPLE</a:t>
            </a:r>
            <a:endParaRPr kumimoji="0" lang="zh-CN" altLang="en-US" sz="16600" b="1" i="0" u="none" strike="noStrike" kern="0" cap="none" spc="-300" normalizeH="0" baseline="0" noProof="0" dirty="0">
              <a:ln>
                <a:noFill/>
              </a:ln>
              <a:solidFill>
                <a:srgbClr val="49241C"/>
              </a:solidFill>
              <a:effectLst>
                <a:outerShdw dist="38100" dir="2700000" algn="tl" rotWithShape="0">
                  <a:srgbClr val="653C22">
                    <a:alpha val="20000"/>
                  </a:srgbClr>
                </a:outerShdw>
              </a:effectLst>
              <a:uLnTx/>
              <a:uFillTx/>
              <a:latin typeface="思源宋体 CN Heavy" panose="02020900000000000000" pitchFamily="18" charset="-122"/>
              <a:ea typeface="思源宋体 CN Heavy" panose="02020900000000000000" pitchFamily="18" charset="-122"/>
              <a:cs typeface="思源黑体 CN Bold" panose="020B0800000000000000" charset="-122"/>
            </a:endParaRPr>
          </a:p>
        </p:txBody>
      </p:sp>
      <p:sp>
        <p:nvSpPr>
          <p:cNvPr id="15" name="矩形: 圆角 43">
            <a:extLst>
              <a:ext uri="{FF2B5EF4-FFF2-40B4-BE49-F238E27FC236}">
                <a16:creationId xmlns:a16="http://schemas.microsoft.com/office/drawing/2014/main" id="{3068ABA4-1DE4-9F76-A74C-78BB1C982C92}"/>
              </a:ext>
            </a:extLst>
          </p:cNvPr>
          <p:cNvSpPr/>
          <p:nvPr/>
        </p:nvSpPr>
        <p:spPr>
          <a:xfrm>
            <a:off x="5384023" y="2841882"/>
            <a:ext cx="3456473" cy="587118"/>
          </a:xfrm>
          <a:prstGeom prst="roundRect">
            <a:avLst>
              <a:gd name="adj" fmla="val 50000"/>
            </a:avLst>
          </a:prstGeom>
          <a:solidFill>
            <a:srgbClr val="4924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lvl="0" algn="dist">
              <a:spcBef>
                <a:spcPct val="0"/>
              </a:spcBef>
              <a:spcAft>
                <a:spcPct val="0"/>
              </a:spcAft>
              <a:defRPr/>
            </a:pPr>
            <a:r>
              <a:rPr lang="en-IN" sz="2000" b="1" dirty="0" smtClean="0"/>
              <a:t>BY DALE CARNEGIE</a:t>
            </a:r>
            <a:endParaRPr lang="zh-CN" altLang="en-US" sz="2000" b="1" dirty="0">
              <a:ln w="3175">
                <a:noFill/>
              </a:ln>
              <a:solidFill>
                <a:srgbClr val="49241C"/>
              </a:solidFill>
              <a:latin typeface="思源宋体 CN Light" panose="02020300000000000000" pitchFamily="18" charset="-122"/>
              <a:ea typeface="思源宋体 CN Light" panose="02020300000000000000" pitchFamily="18" charset="-122"/>
            </a:endParaRPr>
          </a:p>
        </p:txBody>
      </p:sp>
      <p:sp>
        <p:nvSpPr>
          <p:cNvPr id="2" name="TextBox 1"/>
          <p:cNvSpPr txBox="1"/>
          <p:nvPr/>
        </p:nvSpPr>
        <p:spPr>
          <a:xfrm>
            <a:off x="298579" y="4404359"/>
            <a:ext cx="5309119" cy="2308324"/>
          </a:xfrm>
          <a:prstGeom prst="rect">
            <a:avLst/>
          </a:prstGeom>
          <a:noFill/>
        </p:spPr>
        <p:txBody>
          <a:bodyPr wrap="square" rtlCol="0">
            <a:spAutoFit/>
          </a:bodyPr>
          <a:lstStyle/>
          <a:p>
            <a:r>
              <a:rPr lang="en-US" b="1" dirty="0"/>
              <a:t>PRANEET (</a:t>
            </a:r>
            <a:r>
              <a:rPr lang="en-US" b="1" dirty="0" smtClean="0"/>
              <a:t>GROUP </a:t>
            </a:r>
            <a:r>
              <a:rPr lang="en-US" b="1" dirty="0"/>
              <a:t>LEADER &amp; CREATIVE DIRECTOR)</a:t>
            </a:r>
          </a:p>
          <a:p>
            <a:r>
              <a:rPr lang="en-US" b="1" dirty="0"/>
              <a:t>                  (2302570049)</a:t>
            </a:r>
          </a:p>
          <a:p>
            <a:r>
              <a:rPr lang="en-US" b="1" dirty="0"/>
              <a:t>NOYAL      (SPEAKER &amp; PRESENTER )</a:t>
            </a:r>
          </a:p>
          <a:p>
            <a:r>
              <a:rPr lang="en-US" b="1" dirty="0"/>
              <a:t>                  (2302570023)</a:t>
            </a:r>
          </a:p>
          <a:p>
            <a:r>
              <a:rPr lang="en-US" b="1" dirty="0"/>
              <a:t>ANJALI      (SPEAKER &amp; PRESENTER)</a:t>
            </a:r>
          </a:p>
          <a:p>
            <a:r>
              <a:rPr lang="en-US" b="1" dirty="0"/>
              <a:t>                  (2302480001)</a:t>
            </a:r>
          </a:p>
          <a:p>
            <a:r>
              <a:rPr lang="en-US" b="1" dirty="0"/>
              <a:t>SONAL      (SPEAKER &amp; PRESENTER)</a:t>
            </a:r>
          </a:p>
          <a:p>
            <a:r>
              <a:rPr lang="en-US" b="1" dirty="0"/>
              <a:t>                  (2302570019)</a:t>
            </a:r>
            <a:endParaRPr lang="en-IN" dirty="0"/>
          </a:p>
        </p:txBody>
      </p:sp>
    </p:spTree>
    <p:extLst>
      <p:ext uri="{BB962C8B-B14F-4D97-AF65-F5344CB8AC3E}">
        <p14:creationId xmlns:p14="http://schemas.microsoft.com/office/powerpoint/2010/main" val="4038439729"/>
      </p:ext>
    </p:extLst>
  </p:cSld>
  <p:clrMapOvr>
    <a:masterClrMapping/>
  </p:clrMapOvr>
  <mc:AlternateContent xmlns:mc="http://schemas.openxmlformats.org/markup-compatibility/2006" xmlns:p14="http://schemas.microsoft.com/office/powerpoint/2010/main">
    <mc:Choice Requires="p14">
      <p:transition p14:dur="10" advTm="3000"/>
    </mc:Choice>
    <mc:Fallback xmlns="">
      <p:transition advTm="3000"/>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000"/>
                                        <p:tgtEl>
                                          <p:spTgt spid="35"/>
                                        </p:tgtEl>
                                      </p:cBhvr>
                                    </p:animEffect>
                                    <p:anim calcmode="lin" valueType="num">
                                      <p:cBhvr>
                                        <p:cTn id="8" dur="1000" fill="hold"/>
                                        <p:tgtEl>
                                          <p:spTgt spid="35"/>
                                        </p:tgtEl>
                                        <p:attrNameLst>
                                          <p:attrName>ppt_x</p:attrName>
                                        </p:attrNameLst>
                                      </p:cBhvr>
                                      <p:tavLst>
                                        <p:tav tm="0">
                                          <p:val>
                                            <p:strVal val="#ppt_x"/>
                                          </p:val>
                                        </p:tav>
                                        <p:tav tm="100000">
                                          <p:val>
                                            <p:strVal val="#ppt_x"/>
                                          </p:val>
                                        </p:tav>
                                      </p:tavLst>
                                    </p:anim>
                                    <p:anim calcmode="lin" valueType="num">
                                      <p:cBhvr>
                                        <p:cTn id="9"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15"/>
                                        </p:tgtEl>
                                        <p:attrNameLst>
                                          <p:attrName>style.visibility</p:attrName>
                                        </p:attrNameLst>
                                      </p:cBhvr>
                                      <p:to>
                                        <p:strVal val="visible"/>
                                      </p:to>
                                    </p:set>
                                    <p:anim calcmode="lin" valueType="num">
                                      <p:cBhvr>
                                        <p:cTn id="14" dur="500" fill="hold"/>
                                        <p:tgtEl>
                                          <p:spTgt spid="15"/>
                                        </p:tgtEl>
                                        <p:attrNameLst>
                                          <p:attrName>ppt_w</p:attrName>
                                        </p:attrNameLst>
                                      </p:cBhvr>
                                      <p:tavLst>
                                        <p:tav tm="0">
                                          <p:val>
                                            <p:fltVal val="0"/>
                                          </p:val>
                                        </p:tav>
                                        <p:tav tm="100000">
                                          <p:val>
                                            <p:strVal val="#ppt_w"/>
                                          </p:val>
                                        </p:tav>
                                      </p:tavLst>
                                    </p:anim>
                                    <p:anim calcmode="lin" valueType="num">
                                      <p:cBhvr>
                                        <p:cTn id="15" dur="500" fill="hold"/>
                                        <p:tgtEl>
                                          <p:spTgt spid="15"/>
                                        </p:tgtEl>
                                        <p:attrNameLst>
                                          <p:attrName>ppt_h</p:attrName>
                                        </p:attrNameLst>
                                      </p:cBhvr>
                                      <p:tavLst>
                                        <p:tav tm="0">
                                          <p:val>
                                            <p:fltVal val="0"/>
                                          </p:val>
                                        </p:tav>
                                        <p:tav tm="100000">
                                          <p:val>
                                            <p:strVal val="#ppt_h"/>
                                          </p:val>
                                        </p:tav>
                                      </p:tavLst>
                                    </p:anim>
                                    <p:animEffect transition="in" filter="fade">
                                      <p:cBhvr>
                                        <p:cTn id="1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1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5710CA9-3758-3CC9-0FC3-C35157A585C4}"/>
              </a:ext>
            </a:extLst>
          </p:cNvPr>
          <p:cNvPicPr>
            <a:picLocks noChangeAspect="1"/>
          </p:cNvPicPr>
          <p:nvPr/>
        </p:nvPicPr>
        <p:blipFill>
          <a:blip r:embed="rId2">
            <a:extLst>
              <a:ext uri="{28A0092B-C50C-407E-A947-70E740481C1C}">
                <a14:useLocalDpi xmlns:a14="http://schemas.microsoft.com/office/drawing/2010/main" val="0"/>
              </a:ext>
            </a:extLst>
          </a:blip>
          <a:srcRect r="16667"/>
          <a:stretch>
            <a:fillRect/>
          </a:stretch>
        </p:blipFill>
        <p:spPr>
          <a:xfrm>
            <a:off x="0" y="0"/>
            <a:ext cx="12192000" cy="6858000"/>
          </a:xfrm>
          <a:prstGeom prst="rect">
            <a:avLst/>
          </a:prstGeom>
        </p:spPr>
      </p:pic>
      <p:grpSp>
        <p:nvGrpSpPr>
          <p:cNvPr id="3" name="组合 2">
            <a:extLst>
              <a:ext uri="{FF2B5EF4-FFF2-40B4-BE49-F238E27FC236}">
                <a16:creationId xmlns:a16="http://schemas.microsoft.com/office/drawing/2014/main" id="{2175EECE-77A7-F053-BDD8-0641C9E37933}"/>
              </a:ext>
            </a:extLst>
          </p:cNvPr>
          <p:cNvGrpSpPr/>
          <p:nvPr/>
        </p:nvGrpSpPr>
        <p:grpSpPr>
          <a:xfrm>
            <a:off x="-1" y="749891"/>
            <a:ext cx="12192000" cy="6091435"/>
            <a:chOff x="-1" y="749891"/>
            <a:chExt cx="12192000" cy="6091435"/>
          </a:xfrm>
        </p:grpSpPr>
        <p:sp>
          <p:nvSpPr>
            <p:cNvPr id="68" name="矩形 67">
              <a:extLst>
                <a:ext uri="{FF2B5EF4-FFF2-40B4-BE49-F238E27FC236}">
                  <a16:creationId xmlns:a16="http://schemas.microsoft.com/office/drawing/2014/main" id="{19EA33E6-0E36-E68B-E88C-4C39B8498469}"/>
                </a:ext>
              </a:extLst>
            </p:cNvPr>
            <p:cNvSpPr/>
            <p:nvPr/>
          </p:nvSpPr>
          <p:spPr>
            <a:xfrm>
              <a:off x="-1" y="1473111"/>
              <a:ext cx="12192000" cy="4292600"/>
            </a:xfrm>
            <a:prstGeom prst="rect">
              <a:avLst/>
            </a:prstGeom>
            <a:solidFill>
              <a:srgbClr val="4924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7" name="图片 66">
              <a:extLst>
                <a:ext uri="{FF2B5EF4-FFF2-40B4-BE49-F238E27FC236}">
                  <a16:creationId xmlns:a16="http://schemas.microsoft.com/office/drawing/2014/main" id="{1C4D9225-DA5E-5172-3164-529295D26FAF}"/>
                </a:ext>
              </a:extLst>
            </p:cNvPr>
            <p:cNvPicPr>
              <a:picLocks noChangeAspect="1"/>
            </p:cNvPicPr>
            <p:nvPr/>
          </p:nvPicPr>
          <p:blipFill>
            <a:blip r:embed="rId3">
              <a:extLst>
                <a:ext uri="{28A0092B-C50C-407E-A947-70E740481C1C}">
                  <a14:useLocalDpi xmlns:a14="http://schemas.microsoft.com/office/drawing/2010/main" val="0"/>
                </a:ext>
              </a:extLst>
            </a:blip>
            <a:srcRect l="32658" t="17314" b="15395"/>
            <a:stretch>
              <a:fillRect/>
            </a:stretch>
          </p:blipFill>
          <p:spPr>
            <a:xfrm>
              <a:off x="-1" y="749891"/>
              <a:ext cx="6096001" cy="6091435"/>
            </a:xfrm>
            <a:prstGeom prst="rect">
              <a:avLst/>
            </a:prstGeom>
          </p:spPr>
        </p:pic>
      </p:grpSp>
      <p:sp>
        <p:nvSpPr>
          <p:cNvPr id="69" name="文本框 68">
            <a:extLst>
              <a:ext uri="{FF2B5EF4-FFF2-40B4-BE49-F238E27FC236}">
                <a16:creationId xmlns:a16="http://schemas.microsoft.com/office/drawing/2014/main" id="{80506428-1BC7-24C0-9A9D-7A18F0D41CFD}"/>
              </a:ext>
            </a:extLst>
          </p:cNvPr>
          <p:cNvSpPr txBox="1"/>
          <p:nvPr/>
        </p:nvSpPr>
        <p:spPr>
          <a:xfrm>
            <a:off x="2798414" y="381631"/>
            <a:ext cx="6341173" cy="773571"/>
          </a:xfrm>
          <a:prstGeom prst="rect">
            <a:avLst/>
          </a:prstGeom>
          <a:noFill/>
        </p:spPr>
        <p:txBody>
          <a:bodyPr wrap="square">
            <a:normAutofit/>
          </a:bodyPr>
          <a:lstStyle/>
          <a:p>
            <a:pPr marL="0" marR="0" lvl="0" indent="0" algn="dist" defTabSz="914400" rtl="0" eaLnBrk="1" fontAlgn="auto" latinLnBrk="0" hangingPunct="1">
              <a:lnSpc>
                <a:spcPct val="100000"/>
              </a:lnSpc>
              <a:spcBef>
                <a:spcPct val="0"/>
              </a:spcBef>
              <a:spcAft>
                <a:spcPct val="0"/>
              </a:spcAft>
              <a:buClrTx/>
              <a:buSzTx/>
              <a:buFontTx/>
              <a:buNone/>
              <a:defRPr/>
            </a:pPr>
            <a:r>
              <a:rPr kumimoji="0" lang="en-US" altLang="en-US" sz="4000" b="1" i="0" u="none" strike="noStrike" kern="0" cap="none" spc="-300" normalizeH="0" baseline="0" noProof="0" dirty="0" smtClean="0">
                <a:ln>
                  <a:noFill/>
                </a:ln>
                <a:solidFill>
                  <a:srgbClr val="49241C"/>
                </a:solidFill>
                <a:effectLst>
                  <a:outerShdw dist="38100" dir="2700000" algn="tl" rotWithShape="0">
                    <a:srgbClr val="653C22">
                      <a:alpha val="20000"/>
                    </a:srgbClr>
                  </a:outerShdw>
                </a:effectLst>
                <a:uLnTx/>
                <a:uFillTx/>
                <a:latin typeface="思源宋体 Heavy"/>
                <a:ea typeface="思源宋体 CN Heavy" panose="02020900000000000000" pitchFamily="18" charset="-122"/>
                <a:cs typeface="思源黑体 CN Bold" panose="020B0800000000000000" charset="-122"/>
              </a:rPr>
              <a:t>TABLE OF CONTENTS</a:t>
            </a:r>
            <a:endParaRPr kumimoji="0" lang="en-US" altLang="en-US" sz="4000" b="1" i="0" u="none" strike="noStrike" kern="0" cap="none" spc="-300" normalizeH="0" baseline="0" noProof="0" dirty="0">
              <a:ln>
                <a:noFill/>
              </a:ln>
              <a:solidFill>
                <a:srgbClr val="49241C"/>
              </a:solidFill>
              <a:effectLst>
                <a:outerShdw dist="38100" dir="2700000" algn="tl" rotWithShape="0">
                  <a:srgbClr val="653C22">
                    <a:alpha val="20000"/>
                  </a:srgbClr>
                </a:outerShdw>
              </a:effectLst>
              <a:uLnTx/>
              <a:uFillTx/>
              <a:latin typeface="思源宋体 Heavy"/>
              <a:ea typeface="思源宋体 CN Heavy" panose="02020900000000000000" pitchFamily="18" charset="-122"/>
              <a:cs typeface="思源黑体 CN Bold" panose="020B0800000000000000" charset="-122"/>
            </a:endParaRPr>
          </a:p>
        </p:txBody>
      </p:sp>
      <p:grpSp>
        <p:nvGrpSpPr>
          <p:cNvPr id="39" name="组合 38">
            <a:extLst>
              <a:ext uri="{FF2B5EF4-FFF2-40B4-BE49-F238E27FC236}">
                <a16:creationId xmlns:a16="http://schemas.microsoft.com/office/drawing/2014/main" id="{18985B6F-6B22-B4D9-BA01-00F073446DFA}"/>
              </a:ext>
            </a:extLst>
          </p:cNvPr>
          <p:cNvGrpSpPr/>
          <p:nvPr/>
        </p:nvGrpSpPr>
        <p:grpSpPr>
          <a:xfrm>
            <a:off x="5969000" y="1950674"/>
            <a:ext cx="1989700" cy="1442799"/>
            <a:chOff x="1993900" y="1827437"/>
            <a:chExt cx="1989700" cy="1541239"/>
          </a:xfrm>
        </p:grpSpPr>
        <p:sp>
          <p:nvSpPr>
            <p:cNvPr id="8" name="矩形: 圆角 7">
              <a:extLst>
                <a:ext uri="{FF2B5EF4-FFF2-40B4-BE49-F238E27FC236}">
                  <a16:creationId xmlns:a16="http://schemas.microsoft.com/office/drawing/2014/main" id="{2299A81F-CB58-2091-1A4F-1404BA9CFB08}"/>
                </a:ext>
              </a:extLst>
            </p:cNvPr>
            <p:cNvSpPr/>
            <p:nvPr/>
          </p:nvSpPr>
          <p:spPr>
            <a:xfrm>
              <a:off x="2082801" y="1827437"/>
              <a:ext cx="1320799" cy="32866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70000" lnSpcReduction="20000"/>
            </a:bodyPr>
            <a:lstStyle/>
            <a:p>
              <a:pPr algn="ctr"/>
              <a:r>
                <a:rPr lang="en-US" altLang="zh-CN" sz="1400">
                  <a:solidFill>
                    <a:srgbClr val="49241C"/>
                  </a:solidFill>
                  <a:latin typeface="思源宋体 Medium"/>
                  <a:ea typeface="思源宋体 CN Medium" panose="02020500000000000000" pitchFamily="18" charset="-122"/>
                  <a:cs typeface="思源黑体 CN Bold" panose="020B0800000000000000" charset="-122"/>
                </a:rPr>
                <a:t>PART  01</a:t>
              </a:r>
              <a:endParaRPr kumimoji="0" lang="en-US" altLang="zh-CN" sz="1400" b="0" i="0" u="none" strike="noStrike" kern="1200" cap="none" spc="0" normalizeH="0" baseline="0" noProof="0">
                <a:ln>
                  <a:noFill/>
                </a:ln>
                <a:solidFill>
                  <a:srgbClr val="49241C"/>
                </a:solidFill>
                <a:uLnTx/>
                <a:uFillTx/>
                <a:latin typeface="思源宋体 CN Medium" panose="02020500000000000000" pitchFamily="18" charset="-122"/>
                <a:ea typeface="思源宋体 CN Medium" panose="02020500000000000000" pitchFamily="18" charset="-122"/>
                <a:cs typeface="思源黑体 CN Bold" panose="020B0800000000000000" charset="-122"/>
              </a:endParaRPr>
            </a:p>
          </p:txBody>
        </p:sp>
        <p:sp>
          <p:nvSpPr>
            <p:cNvPr id="34" name="文本框 33">
              <a:extLst>
                <a:ext uri="{FF2B5EF4-FFF2-40B4-BE49-F238E27FC236}">
                  <a16:creationId xmlns:a16="http://schemas.microsoft.com/office/drawing/2014/main" id="{DC4099D4-7C83-07EC-3942-40D6E82A7631}"/>
                </a:ext>
              </a:extLst>
            </p:cNvPr>
            <p:cNvSpPr txBox="1"/>
            <p:nvPr/>
          </p:nvSpPr>
          <p:spPr>
            <a:xfrm>
              <a:off x="1993900" y="2410364"/>
              <a:ext cx="1989700" cy="457436"/>
            </a:xfrm>
            <a:prstGeom prst="rect">
              <a:avLst/>
            </a:prstGeom>
            <a:noFill/>
          </p:spPr>
          <p:txBody>
            <a:bodyPr wrap="square">
              <a:noAutofit/>
            </a:bodyPr>
            <a:lstStyle/>
            <a:p>
              <a:pPr marL="0" marR="0" lvl="0" indent="0" algn="l" defTabSz="609600" rtl="0" eaLnBrk="1" fontAlgn="auto" latinLnBrk="0" hangingPunct="1">
                <a:lnSpc>
                  <a:spcPct val="100000"/>
                </a:lnSpc>
                <a:spcBef>
                  <a:spcPct val="0"/>
                </a:spcBef>
                <a:spcAft>
                  <a:spcPct val="0"/>
                </a:spcAft>
                <a:buClrTx/>
                <a:buSzTx/>
                <a:buFontTx/>
                <a:buNone/>
                <a:defRPr/>
              </a:pPr>
              <a:r>
                <a:rPr kumimoji="0" lang="en-US" altLang="en-US" sz="2000" b="1" i="0" u="none" strike="noStrike" kern="0" cap="none" spc="0" normalizeH="0" baseline="0" noProof="0" dirty="0" smtClean="0">
                  <a:ln w="3175">
                    <a:noFill/>
                  </a:ln>
                  <a:solidFill>
                    <a:schemeClr val="bg1"/>
                  </a:solidFill>
                  <a:uLnTx/>
                  <a:uFillTx/>
                  <a:latin typeface="思源宋体 Heavy"/>
                  <a:ea typeface="思源宋体 CN Heavy" panose="02020900000000000000" pitchFamily="18" charset="-122"/>
                  <a:cs typeface="思源黑体 CN Bold" panose="020B0800000000000000" charset="-122"/>
                  <a:sym typeface="+mn-lt"/>
                </a:rPr>
                <a:t>ABOUT THE AUTHOR</a:t>
              </a:r>
            </a:p>
          </p:txBody>
        </p:sp>
        <p:cxnSp>
          <p:nvCxnSpPr>
            <p:cNvPr id="38" name="直接连接符 37">
              <a:extLst>
                <a:ext uri="{FF2B5EF4-FFF2-40B4-BE49-F238E27FC236}">
                  <a16:creationId xmlns:a16="http://schemas.microsoft.com/office/drawing/2014/main" id="{4E43D6F1-DFEE-FF9C-84A4-8E3C0273DD5A}"/>
                </a:ext>
              </a:extLst>
            </p:cNvPr>
            <p:cNvCxnSpPr/>
            <p:nvPr/>
          </p:nvCxnSpPr>
          <p:spPr>
            <a:xfrm>
              <a:off x="2108201" y="3368676"/>
              <a:ext cx="558799" cy="0"/>
            </a:xfrm>
            <a:prstGeom prst="line">
              <a:avLst/>
            </a:prstGeom>
            <a:ln w="19050">
              <a:solidFill>
                <a:srgbClr val="49241C"/>
              </a:solidFill>
            </a:ln>
          </p:spPr>
          <p:style>
            <a:lnRef idx="1">
              <a:schemeClr val="accent1"/>
            </a:lnRef>
            <a:fillRef idx="0">
              <a:schemeClr val="accent1"/>
            </a:fillRef>
            <a:effectRef idx="0">
              <a:schemeClr val="accent1"/>
            </a:effectRef>
            <a:fontRef idx="minor">
              <a:schemeClr val="tx1"/>
            </a:fontRef>
          </p:style>
        </p:cxnSp>
      </p:grpSp>
      <p:grpSp>
        <p:nvGrpSpPr>
          <p:cNvPr id="40" name="组合 39">
            <a:extLst>
              <a:ext uri="{FF2B5EF4-FFF2-40B4-BE49-F238E27FC236}">
                <a16:creationId xmlns:a16="http://schemas.microsoft.com/office/drawing/2014/main" id="{EEA8E086-4499-ED58-3E93-6BC6E9D7C8AE}"/>
              </a:ext>
            </a:extLst>
          </p:cNvPr>
          <p:cNvGrpSpPr/>
          <p:nvPr/>
        </p:nvGrpSpPr>
        <p:grpSpPr>
          <a:xfrm>
            <a:off x="8825777" y="1954949"/>
            <a:ext cx="2333635" cy="1541239"/>
            <a:chOff x="1993901" y="1827437"/>
            <a:chExt cx="2333635" cy="1541239"/>
          </a:xfrm>
        </p:grpSpPr>
        <p:sp>
          <p:nvSpPr>
            <p:cNvPr id="42" name="矩形: 圆角 41">
              <a:extLst>
                <a:ext uri="{FF2B5EF4-FFF2-40B4-BE49-F238E27FC236}">
                  <a16:creationId xmlns:a16="http://schemas.microsoft.com/office/drawing/2014/main" id="{8969A1CB-C16B-EA83-24E7-D3B977A05C38}"/>
                </a:ext>
              </a:extLst>
            </p:cNvPr>
            <p:cNvSpPr/>
            <p:nvPr/>
          </p:nvSpPr>
          <p:spPr>
            <a:xfrm>
              <a:off x="2082801" y="1827437"/>
              <a:ext cx="1320799" cy="32866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77500" lnSpcReduction="20000"/>
            </a:bodyPr>
            <a:lstStyle/>
            <a:p>
              <a:pPr algn="ctr"/>
              <a:r>
                <a:rPr lang="en-US" altLang="zh-CN" sz="1400">
                  <a:solidFill>
                    <a:srgbClr val="49241C"/>
                  </a:solidFill>
                  <a:latin typeface="思源宋体 Medium"/>
                  <a:ea typeface="思源宋体 CN Medium" panose="02020500000000000000" pitchFamily="18" charset="-122"/>
                  <a:cs typeface="思源黑体 CN Bold" panose="020B0800000000000000" charset="-122"/>
                </a:rPr>
                <a:t>PART  02</a:t>
              </a:r>
              <a:endParaRPr kumimoji="0" lang="en-US" altLang="zh-CN" sz="1400" b="0" i="0" u="none" strike="noStrike" kern="1200" cap="none" spc="0" normalizeH="0" baseline="0" noProof="0">
                <a:ln>
                  <a:noFill/>
                </a:ln>
                <a:solidFill>
                  <a:srgbClr val="49241C"/>
                </a:solidFill>
                <a:uLnTx/>
                <a:uFillTx/>
                <a:latin typeface="思源宋体 CN Medium" panose="02020500000000000000" pitchFamily="18" charset="-122"/>
                <a:ea typeface="思源宋体 CN Medium" panose="02020500000000000000" pitchFamily="18" charset="-122"/>
                <a:cs typeface="思源黑体 CN Bold" panose="020B0800000000000000" charset="-122"/>
              </a:endParaRPr>
            </a:p>
          </p:txBody>
        </p:sp>
        <p:sp>
          <p:nvSpPr>
            <p:cNvPr id="46" name="文本框 45">
              <a:extLst>
                <a:ext uri="{FF2B5EF4-FFF2-40B4-BE49-F238E27FC236}">
                  <a16:creationId xmlns:a16="http://schemas.microsoft.com/office/drawing/2014/main" id="{BE5BF8FD-1504-73AE-4F33-F85417DB0E8A}"/>
                </a:ext>
              </a:extLst>
            </p:cNvPr>
            <p:cNvSpPr txBox="1"/>
            <p:nvPr/>
          </p:nvSpPr>
          <p:spPr>
            <a:xfrm>
              <a:off x="1993901" y="2276468"/>
              <a:ext cx="2333635" cy="579117"/>
            </a:xfrm>
            <a:prstGeom prst="rect">
              <a:avLst/>
            </a:prstGeom>
            <a:noFill/>
          </p:spPr>
          <p:txBody>
            <a:bodyPr wrap="square">
              <a:noAutofit/>
            </a:bodyPr>
            <a:lstStyle/>
            <a:p>
              <a:pPr marL="0" marR="0" lvl="0" indent="0" algn="l" defTabSz="609600" rtl="0" eaLnBrk="1" fontAlgn="auto" latinLnBrk="0" hangingPunct="1">
                <a:lnSpc>
                  <a:spcPct val="100000"/>
                </a:lnSpc>
                <a:spcBef>
                  <a:spcPct val="0"/>
                </a:spcBef>
                <a:spcAft>
                  <a:spcPct val="0"/>
                </a:spcAft>
                <a:buClrTx/>
                <a:buSzTx/>
                <a:buFontTx/>
                <a:buNone/>
                <a:defRPr/>
              </a:pPr>
              <a:r>
                <a:rPr kumimoji="0" lang="en-US" altLang="en-US" sz="2000" b="1" i="0" u="none" strike="noStrike" kern="0" cap="none" spc="0" normalizeH="0" baseline="0" noProof="0" dirty="0" smtClean="0">
                  <a:ln w="3175">
                    <a:noFill/>
                  </a:ln>
                  <a:solidFill>
                    <a:schemeClr val="bg1"/>
                  </a:solidFill>
                  <a:uLnTx/>
                  <a:uFillTx/>
                  <a:latin typeface="思源宋体 Heavy"/>
                  <a:ea typeface="思源宋体 CN Heavy" panose="02020900000000000000" pitchFamily="18" charset="-122"/>
                  <a:cs typeface="思源黑体 CN Bold" panose="020B0800000000000000" charset="-122"/>
                  <a:sym typeface="+mn-lt"/>
                </a:rPr>
                <a:t>WHY SHOULD I READ THIS BOOK</a:t>
              </a:r>
              <a:endParaRPr kumimoji="0" lang="en-US" altLang="en-US" sz="2000" b="1" i="0" u="none" strike="noStrike" kern="0" cap="none" spc="0" normalizeH="0" baseline="0" noProof="0" dirty="0">
                <a:ln w="3175">
                  <a:noFill/>
                </a:ln>
                <a:solidFill>
                  <a:schemeClr val="bg1"/>
                </a:solidFill>
                <a:uLnTx/>
                <a:uFillTx/>
                <a:latin typeface="思源宋体 Heavy"/>
                <a:ea typeface="思源宋体 CN Heavy" panose="02020900000000000000" pitchFamily="18" charset="-122"/>
                <a:cs typeface="思源黑体 CN Bold" panose="020B0800000000000000" charset="-122"/>
                <a:sym typeface="+mn-lt"/>
              </a:endParaRPr>
            </a:p>
          </p:txBody>
        </p:sp>
        <p:cxnSp>
          <p:nvCxnSpPr>
            <p:cNvPr id="48" name="直接连接符 47">
              <a:extLst>
                <a:ext uri="{FF2B5EF4-FFF2-40B4-BE49-F238E27FC236}">
                  <a16:creationId xmlns:a16="http://schemas.microsoft.com/office/drawing/2014/main" id="{A8371301-F802-EB8A-5DF3-F58EC558D592}"/>
                </a:ext>
              </a:extLst>
            </p:cNvPr>
            <p:cNvCxnSpPr/>
            <p:nvPr/>
          </p:nvCxnSpPr>
          <p:spPr>
            <a:xfrm>
              <a:off x="2108201" y="3368676"/>
              <a:ext cx="558799" cy="0"/>
            </a:xfrm>
            <a:prstGeom prst="line">
              <a:avLst/>
            </a:prstGeom>
            <a:ln w="19050">
              <a:solidFill>
                <a:srgbClr val="49241C"/>
              </a:solidFill>
            </a:ln>
          </p:spPr>
          <p:style>
            <a:lnRef idx="1">
              <a:schemeClr val="accent1"/>
            </a:lnRef>
            <a:fillRef idx="0">
              <a:schemeClr val="accent1"/>
            </a:fillRef>
            <a:effectRef idx="0">
              <a:schemeClr val="accent1"/>
            </a:effectRef>
            <a:fontRef idx="minor">
              <a:schemeClr val="tx1"/>
            </a:fontRef>
          </p:style>
        </p:cxnSp>
      </p:grpSp>
      <p:grpSp>
        <p:nvGrpSpPr>
          <p:cNvPr id="49" name="组合 48">
            <a:extLst>
              <a:ext uri="{FF2B5EF4-FFF2-40B4-BE49-F238E27FC236}">
                <a16:creationId xmlns:a16="http://schemas.microsoft.com/office/drawing/2014/main" id="{3E5F4F81-9F2A-A7E0-28D4-CDE56852FAC4}"/>
              </a:ext>
            </a:extLst>
          </p:cNvPr>
          <p:cNvGrpSpPr/>
          <p:nvPr/>
        </p:nvGrpSpPr>
        <p:grpSpPr>
          <a:xfrm>
            <a:off x="5969001" y="3906562"/>
            <a:ext cx="2241938" cy="1541239"/>
            <a:chOff x="1993900" y="1827437"/>
            <a:chExt cx="2241938" cy="1541239"/>
          </a:xfrm>
        </p:grpSpPr>
        <p:sp>
          <p:nvSpPr>
            <p:cNvPr id="50" name="矩形: 圆角 49">
              <a:extLst>
                <a:ext uri="{FF2B5EF4-FFF2-40B4-BE49-F238E27FC236}">
                  <a16:creationId xmlns:a16="http://schemas.microsoft.com/office/drawing/2014/main" id="{D6046C8C-2100-902E-C00D-9D7E96DD6D05}"/>
                </a:ext>
              </a:extLst>
            </p:cNvPr>
            <p:cNvSpPr/>
            <p:nvPr/>
          </p:nvSpPr>
          <p:spPr>
            <a:xfrm>
              <a:off x="2082801" y="1827437"/>
              <a:ext cx="1320799" cy="32866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77500" lnSpcReduction="20000"/>
            </a:bodyPr>
            <a:lstStyle/>
            <a:p>
              <a:pPr algn="ctr"/>
              <a:r>
                <a:rPr lang="en-US" altLang="zh-CN" sz="1400">
                  <a:solidFill>
                    <a:srgbClr val="49241C"/>
                  </a:solidFill>
                  <a:latin typeface="思源宋体 Medium"/>
                  <a:ea typeface="思源宋体 CN Medium" panose="02020500000000000000" pitchFamily="18" charset="-122"/>
                  <a:cs typeface="思源黑体 CN Bold" panose="020B0800000000000000" charset="-122"/>
                </a:rPr>
                <a:t>PART  03</a:t>
              </a:r>
              <a:endParaRPr kumimoji="0" lang="en-US" altLang="zh-CN" sz="1400" b="0" i="0" u="none" strike="noStrike" kern="1200" cap="none" spc="0" normalizeH="0" baseline="0" noProof="0">
                <a:ln>
                  <a:noFill/>
                </a:ln>
                <a:solidFill>
                  <a:srgbClr val="49241C"/>
                </a:solidFill>
                <a:uLnTx/>
                <a:uFillTx/>
                <a:latin typeface="思源宋体 CN Medium" panose="02020500000000000000" pitchFamily="18" charset="-122"/>
                <a:ea typeface="思源宋体 CN Medium" panose="02020500000000000000" pitchFamily="18" charset="-122"/>
                <a:cs typeface="思源黑体 CN Bold" panose="020B0800000000000000" charset="-122"/>
              </a:endParaRPr>
            </a:p>
          </p:txBody>
        </p:sp>
        <p:sp>
          <p:nvSpPr>
            <p:cNvPr id="58" name="文本框 57">
              <a:extLst>
                <a:ext uri="{FF2B5EF4-FFF2-40B4-BE49-F238E27FC236}">
                  <a16:creationId xmlns:a16="http://schemas.microsoft.com/office/drawing/2014/main" id="{847C0BA0-8EBE-00C8-21AF-4EBDC5D21481}"/>
                </a:ext>
              </a:extLst>
            </p:cNvPr>
            <p:cNvSpPr txBox="1"/>
            <p:nvPr/>
          </p:nvSpPr>
          <p:spPr>
            <a:xfrm>
              <a:off x="1993900" y="2276467"/>
              <a:ext cx="2241938" cy="579120"/>
            </a:xfrm>
            <a:prstGeom prst="rect">
              <a:avLst/>
            </a:prstGeom>
            <a:noFill/>
          </p:spPr>
          <p:txBody>
            <a:bodyPr wrap="square">
              <a:noAutofit/>
            </a:bodyPr>
            <a:lstStyle/>
            <a:p>
              <a:pPr lvl="0" defTabSz="609600">
                <a:spcBef>
                  <a:spcPct val="0"/>
                </a:spcBef>
                <a:spcAft>
                  <a:spcPct val="0"/>
                </a:spcAft>
                <a:defRPr/>
              </a:pPr>
              <a:r>
                <a:rPr lang="en-IN" sz="2000" b="1" dirty="0" smtClean="0">
                  <a:solidFill>
                    <a:schemeClr val="bg1"/>
                  </a:solidFill>
                  <a:latin typeface="思源宋体 Heavy"/>
                </a:rPr>
                <a:t>KEY TAKE AWAY</a:t>
              </a:r>
              <a:endParaRPr kumimoji="0" lang="en-US" altLang="en-US" sz="2000" b="1" i="0" u="none" strike="noStrike" kern="0" cap="none" spc="0" normalizeH="0" baseline="0" noProof="0" dirty="0">
                <a:ln w="3175">
                  <a:noFill/>
                </a:ln>
                <a:solidFill>
                  <a:schemeClr val="bg1"/>
                </a:solidFill>
                <a:uLnTx/>
                <a:uFillTx/>
                <a:latin typeface="思源宋体 Heavy"/>
                <a:ea typeface="思源宋体 CN Heavy" panose="02020900000000000000" pitchFamily="18" charset="-122"/>
                <a:cs typeface="思源黑体 CN Bold" panose="020B0800000000000000" charset="-122"/>
                <a:sym typeface="+mn-lt"/>
              </a:endParaRPr>
            </a:p>
          </p:txBody>
        </p:sp>
        <p:cxnSp>
          <p:nvCxnSpPr>
            <p:cNvPr id="60" name="直接连接符 59">
              <a:extLst>
                <a:ext uri="{FF2B5EF4-FFF2-40B4-BE49-F238E27FC236}">
                  <a16:creationId xmlns:a16="http://schemas.microsoft.com/office/drawing/2014/main" id="{59BD312B-0522-F492-E7F9-AAC86999631C}"/>
                </a:ext>
              </a:extLst>
            </p:cNvPr>
            <p:cNvCxnSpPr/>
            <p:nvPr/>
          </p:nvCxnSpPr>
          <p:spPr>
            <a:xfrm>
              <a:off x="2108201" y="3368676"/>
              <a:ext cx="558799" cy="0"/>
            </a:xfrm>
            <a:prstGeom prst="line">
              <a:avLst/>
            </a:prstGeom>
            <a:ln w="19050">
              <a:solidFill>
                <a:srgbClr val="49241C"/>
              </a:solidFill>
            </a:ln>
          </p:spPr>
          <p:style>
            <a:lnRef idx="1">
              <a:schemeClr val="accent1"/>
            </a:lnRef>
            <a:fillRef idx="0">
              <a:schemeClr val="accent1"/>
            </a:fillRef>
            <a:effectRef idx="0">
              <a:schemeClr val="accent1"/>
            </a:effectRef>
            <a:fontRef idx="minor">
              <a:schemeClr val="tx1"/>
            </a:fontRef>
          </p:style>
        </p:cxnSp>
      </p:grpSp>
      <p:grpSp>
        <p:nvGrpSpPr>
          <p:cNvPr id="61" name="组合 60">
            <a:extLst>
              <a:ext uri="{FF2B5EF4-FFF2-40B4-BE49-F238E27FC236}">
                <a16:creationId xmlns:a16="http://schemas.microsoft.com/office/drawing/2014/main" id="{9DF8ADA8-7BC1-9ED4-2665-E0DD2E22CF8D}"/>
              </a:ext>
            </a:extLst>
          </p:cNvPr>
          <p:cNvGrpSpPr/>
          <p:nvPr/>
        </p:nvGrpSpPr>
        <p:grpSpPr>
          <a:xfrm>
            <a:off x="8825777" y="3910836"/>
            <a:ext cx="1876625" cy="1541239"/>
            <a:chOff x="1993901" y="1827437"/>
            <a:chExt cx="1876625" cy="1541239"/>
          </a:xfrm>
        </p:grpSpPr>
        <p:sp>
          <p:nvSpPr>
            <p:cNvPr id="62" name="矩形: 圆角 61">
              <a:extLst>
                <a:ext uri="{FF2B5EF4-FFF2-40B4-BE49-F238E27FC236}">
                  <a16:creationId xmlns:a16="http://schemas.microsoft.com/office/drawing/2014/main" id="{18EFB8F8-AB3B-ED2E-D430-0EE885A7E8AC}"/>
                </a:ext>
              </a:extLst>
            </p:cNvPr>
            <p:cNvSpPr/>
            <p:nvPr/>
          </p:nvSpPr>
          <p:spPr>
            <a:xfrm>
              <a:off x="2082801" y="1827437"/>
              <a:ext cx="1320799" cy="32866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77500" lnSpcReduction="20000"/>
            </a:bodyPr>
            <a:lstStyle/>
            <a:p>
              <a:pPr algn="ctr"/>
              <a:r>
                <a:rPr lang="en-US" altLang="zh-CN" sz="1400">
                  <a:solidFill>
                    <a:srgbClr val="49241C"/>
                  </a:solidFill>
                  <a:latin typeface="思源宋体 Medium"/>
                  <a:ea typeface="思源宋体 CN Medium" panose="02020500000000000000" pitchFamily="18" charset="-122"/>
                  <a:cs typeface="思源黑体 CN Bold" panose="020B0800000000000000" charset="-122"/>
                </a:rPr>
                <a:t>PART  04</a:t>
              </a:r>
              <a:endParaRPr kumimoji="0" lang="en-US" altLang="zh-CN" sz="1400" b="0" i="0" u="none" strike="noStrike" kern="1200" cap="none" spc="0" normalizeH="0" baseline="0" noProof="0">
                <a:ln>
                  <a:noFill/>
                </a:ln>
                <a:solidFill>
                  <a:srgbClr val="49241C"/>
                </a:solidFill>
                <a:uLnTx/>
                <a:uFillTx/>
                <a:latin typeface="思源宋体 CN Medium" panose="02020500000000000000" pitchFamily="18" charset="-122"/>
                <a:ea typeface="思源宋体 CN Medium" panose="02020500000000000000" pitchFamily="18" charset="-122"/>
                <a:cs typeface="思源黑体 CN Bold" panose="020B0800000000000000" charset="-122"/>
              </a:endParaRPr>
            </a:p>
          </p:txBody>
        </p:sp>
        <p:sp>
          <p:nvSpPr>
            <p:cNvPr id="63" name="文本框 62">
              <a:extLst>
                <a:ext uri="{FF2B5EF4-FFF2-40B4-BE49-F238E27FC236}">
                  <a16:creationId xmlns:a16="http://schemas.microsoft.com/office/drawing/2014/main" id="{82B926DB-1FDD-8DB0-95CE-A721B18B8B40}"/>
                </a:ext>
              </a:extLst>
            </p:cNvPr>
            <p:cNvSpPr txBox="1"/>
            <p:nvPr/>
          </p:nvSpPr>
          <p:spPr>
            <a:xfrm>
              <a:off x="1993901" y="2272193"/>
              <a:ext cx="1876625" cy="579120"/>
            </a:xfrm>
            <a:prstGeom prst="rect">
              <a:avLst/>
            </a:prstGeom>
            <a:noFill/>
          </p:spPr>
          <p:txBody>
            <a:bodyPr wrap="square">
              <a:normAutofit/>
            </a:bodyPr>
            <a:lstStyle/>
            <a:p>
              <a:pPr marL="0" marR="0" lvl="0" indent="0" algn="l" defTabSz="609600" rtl="0" eaLnBrk="1" fontAlgn="auto" latinLnBrk="0" hangingPunct="1">
                <a:lnSpc>
                  <a:spcPct val="100000"/>
                </a:lnSpc>
                <a:spcBef>
                  <a:spcPct val="0"/>
                </a:spcBef>
                <a:spcAft>
                  <a:spcPct val="0"/>
                </a:spcAft>
                <a:buClrTx/>
                <a:buSzTx/>
                <a:buFontTx/>
                <a:buNone/>
                <a:defRPr/>
              </a:pPr>
              <a:r>
                <a:rPr kumimoji="0" lang="en-US" altLang="en-US" sz="2000" b="1" i="0" u="none" strike="noStrike" kern="0" cap="none" spc="0" normalizeH="0" baseline="0" noProof="0" dirty="0" smtClean="0">
                  <a:ln w="3175">
                    <a:noFill/>
                  </a:ln>
                  <a:solidFill>
                    <a:schemeClr val="bg1"/>
                  </a:solidFill>
                  <a:uLnTx/>
                  <a:uFillTx/>
                  <a:latin typeface="思源宋体 Heavy"/>
                  <a:ea typeface="思源宋体 CN Heavy" panose="02020900000000000000" pitchFamily="18" charset="-122"/>
                  <a:cs typeface="思源黑体 CN Bold" panose="020B0800000000000000" charset="-122"/>
                  <a:sym typeface="+mn-lt"/>
                </a:rPr>
                <a:t>SUMMARY</a:t>
              </a:r>
              <a:r>
                <a:rPr kumimoji="0" lang="en-US" altLang="en-US" sz="1600" b="0" i="0" u="none" strike="noStrike" kern="0" cap="none" spc="0" normalizeH="0" noProof="0" dirty="0" smtClean="0">
                  <a:ln w="3175">
                    <a:noFill/>
                  </a:ln>
                  <a:solidFill>
                    <a:schemeClr val="bg1"/>
                  </a:solidFill>
                  <a:uLnTx/>
                  <a:uFillTx/>
                  <a:latin typeface="思源宋体 Heavy"/>
                  <a:ea typeface="思源宋体 CN Heavy" panose="02020900000000000000" pitchFamily="18" charset="-122"/>
                  <a:cs typeface="思源黑体 CN Bold" panose="020B0800000000000000" charset="-122"/>
                  <a:sym typeface="+mn-lt"/>
                </a:rPr>
                <a:t> </a:t>
              </a:r>
              <a:endParaRPr kumimoji="0" lang="en-US" altLang="en-US" sz="1600" b="0" i="0" u="none" strike="noStrike" kern="0" cap="none" spc="0" normalizeH="0" baseline="0" noProof="0" dirty="0">
                <a:ln w="3175">
                  <a:noFill/>
                </a:ln>
                <a:solidFill>
                  <a:schemeClr val="bg1"/>
                </a:solidFill>
                <a:uLnTx/>
                <a:uFillTx/>
                <a:latin typeface="思源宋体 Heavy"/>
                <a:ea typeface="思源宋体 CN Heavy" panose="02020900000000000000" pitchFamily="18" charset="-122"/>
                <a:cs typeface="思源黑体 CN Bold" panose="020B0800000000000000" charset="-122"/>
                <a:sym typeface="+mn-lt"/>
              </a:endParaRPr>
            </a:p>
          </p:txBody>
        </p:sp>
        <p:cxnSp>
          <p:nvCxnSpPr>
            <p:cNvPr id="65" name="直接连接符 64">
              <a:extLst>
                <a:ext uri="{FF2B5EF4-FFF2-40B4-BE49-F238E27FC236}">
                  <a16:creationId xmlns:a16="http://schemas.microsoft.com/office/drawing/2014/main" id="{B4D28633-79D1-CB48-9E64-F629D9A64AF8}"/>
                </a:ext>
              </a:extLst>
            </p:cNvPr>
            <p:cNvCxnSpPr/>
            <p:nvPr/>
          </p:nvCxnSpPr>
          <p:spPr>
            <a:xfrm>
              <a:off x="2108201" y="3368676"/>
              <a:ext cx="558799" cy="0"/>
            </a:xfrm>
            <a:prstGeom prst="line">
              <a:avLst/>
            </a:prstGeom>
            <a:ln w="19050">
              <a:solidFill>
                <a:srgbClr val="49241C"/>
              </a:solidFill>
            </a:ln>
          </p:spPr>
          <p:style>
            <a:lnRef idx="1">
              <a:schemeClr val="accent1"/>
            </a:lnRef>
            <a:fillRef idx="0">
              <a:schemeClr val="accent1"/>
            </a:fillRef>
            <a:effectRef idx="0">
              <a:schemeClr val="accent1"/>
            </a:effectRef>
            <a:fontRef idx="minor">
              <a:schemeClr val="tx1"/>
            </a:fontRef>
          </p:style>
        </p:cxnSp>
      </p:grpSp>
      <p:sp>
        <p:nvSpPr>
          <p:cNvPr id="2" name="TextBox 1"/>
          <p:cNvSpPr txBox="1"/>
          <p:nvPr/>
        </p:nvSpPr>
        <p:spPr>
          <a:xfrm>
            <a:off x="5936399" y="4718913"/>
            <a:ext cx="2258008" cy="707886"/>
          </a:xfrm>
          <a:prstGeom prst="rect">
            <a:avLst/>
          </a:prstGeom>
          <a:noFill/>
        </p:spPr>
        <p:txBody>
          <a:bodyPr wrap="square" rtlCol="0">
            <a:spAutoFit/>
          </a:bodyPr>
          <a:lstStyle/>
          <a:p>
            <a:r>
              <a:rPr lang="en-IN" sz="2000" b="1" dirty="0" smtClean="0">
                <a:solidFill>
                  <a:schemeClr val="bg1"/>
                </a:solidFill>
              </a:rPr>
              <a:t>(LEARNING FROM THE BOOK)</a:t>
            </a:r>
            <a:endParaRPr lang="en-IN" sz="2000" b="1" dirty="0">
              <a:solidFill>
                <a:schemeClr val="bg1"/>
              </a:solidFill>
            </a:endParaRPr>
          </a:p>
        </p:txBody>
      </p:sp>
    </p:spTree>
    <p:extLst>
      <p:ext uri="{BB962C8B-B14F-4D97-AF65-F5344CB8AC3E}">
        <p14:creationId xmlns:p14="http://schemas.microsoft.com/office/powerpoint/2010/main" val="2404845860"/>
      </p:ext>
    </p:extLst>
  </p:cSld>
  <p:clrMapOvr>
    <a:masterClrMapping/>
  </p:clrMapOvr>
  <mc:AlternateContent xmlns:mc="http://schemas.openxmlformats.org/markup-compatibility/2006" xmlns:p14="http://schemas.microsoft.com/office/powerpoint/2010/main">
    <mc:Choice Requires="p14">
      <p:transition spd="slow" p14:dur="1600" advTm="3000">
        <p14:conveyor dir="l"/>
      </p:transition>
    </mc:Choice>
    <mc:Fallback xmlns="">
      <p:transition spd="slow" advTm="3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anim calcmode="lin" valueType="num">
                                      <p:cBhvr>
                                        <p:cTn id="7" dur="500" fill="hold"/>
                                        <p:tgtEl>
                                          <p:spTgt spid="69"/>
                                        </p:tgtEl>
                                        <p:attrNameLst>
                                          <p:attrName>ppt_w</p:attrName>
                                        </p:attrNameLst>
                                      </p:cBhvr>
                                      <p:tavLst>
                                        <p:tav tm="0">
                                          <p:val>
                                            <p:fltVal val="0"/>
                                          </p:val>
                                        </p:tav>
                                        <p:tav tm="100000">
                                          <p:val>
                                            <p:strVal val="#ppt_w"/>
                                          </p:val>
                                        </p:tav>
                                      </p:tavLst>
                                    </p:anim>
                                    <p:anim calcmode="lin" valueType="num">
                                      <p:cBhvr>
                                        <p:cTn id="8" dur="500" fill="hold"/>
                                        <p:tgtEl>
                                          <p:spTgt spid="69"/>
                                        </p:tgtEl>
                                        <p:attrNameLst>
                                          <p:attrName>ppt_h</p:attrName>
                                        </p:attrNameLst>
                                      </p:cBhvr>
                                      <p:tavLst>
                                        <p:tav tm="0">
                                          <p:val>
                                            <p:fltVal val="0"/>
                                          </p:val>
                                        </p:tav>
                                        <p:tav tm="100000">
                                          <p:val>
                                            <p:strVal val="#ppt_h"/>
                                          </p:val>
                                        </p:tav>
                                      </p:tavLst>
                                    </p:anim>
                                    <p:animEffect transition="in" filter="fade">
                                      <p:cBhvr>
                                        <p:cTn id="9" dur="500"/>
                                        <p:tgtEl>
                                          <p:spTgt spid="69"/>
                                        </p:tgtEl>
                                      </p:cBhvr>
                                    </p:animEffect>
                                  </p:childTnLst>
                                </p:cTn>
                              </p:par>
                            </p:childTnLst>
                          </p:cTn>
                        </p:par>
                      </p:childTnLst>
                    </p:cTn>
                  </p:par>
                  <p:par>
                    <p:cTn id="10" fill="hold" nodeType="clickPar">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500"/>
                                        <p:tgtEl>
                                          <p:spTgt spid="3"/>
                                        </p:tgtEl>
                                      </p:cBhvr>
                                    </p:animEffect>
                                  </p:childTnLst>
                                </p:cTn>
                              </p:par>
                            </p:childTnLst>
                          </p:cTn>
                        </p:par>
                      </p:childTnLst>
                    </p:cTn>
                  </p:par>
                  <p:par>
                    <p:cTn id="15" fill="hold" nodeType="clickPar">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39"/>
                                        </p:tgtEl>
                                        <p:attrNameLst>
                                          <p:attrName>style.visibility</p:attrName>
                                        </p:attrNameLst>
                                      </p:cBhvr>
                                      <p:to>
                                        <p:strVal val="visible"/>
                                      </p:to>
                                    </p:set>
                                    <p:anim calcmode="lin" valueType="num">
                                      <p:cBhvr>
                                        <p:cTn id="19" dur="500" fill="hold"/>
                                        <p:tgtEl>
                                          <p:spTgt spid="39"/>
                                        </p:tgtEl>
                                        <p:attrNameLst>
                                          <p:attrName>ppt_w</p:attrName>
                                        </p:attrNameLst>
                                      </p:cBhvr>
                                      <p:tavLst>
                                        <p:tav tm="0">
                                          <p:val>
                                            <p:fltVal val="0"/>
                                          </p:val>
                                        </p:tav>
                                        <p:tav tm="100000">
                                          <p:val>
                                            <p:strVal val="#ppt_w"/>
                                          </p:val>
                                        </p:tav>
                                      </p:tavLst>
                                    </p:anim>
                                    <p:anim calcmode="lin" valueType="num">
                                      <p:cBhvr>
                                        <p:cTn id="20" dur="500" fill="hold"/>
                                        <p:tgtEl>
                                          <p:spTgt spid="39"/>
                                        </p:tgtEl>
                                        <p:attrNameLst>
                                          <p:attrName>ppt_h</p:attrName>
                                        </p:attrNameLst>
                                      </p:cBhvr>
                                      <p:tavLst>
                                        <p:tav tm="0">
                                          <p:val>
                                            <p:fltVal val="0"/>
                                          </p:val>
                                        </p:tav>
                                        <p:tav tm="100000">
                                          <p:val>
                                            <p:strVal val="#ppt_h"/>
                                          </p:val>
                                        </p:tav>
                                      </p:tavLst>
                                    </p:anim>
                                    <p:animEffect transition="in" filter="fade">
                                      <p:cBhvr>
                                        <p:cTn id="21" dur="500"/>
                                        <p:tgtEl>
                                          <p:spTgt spid="39"/>
                                        </p:tgtEl>
                                      </p:cBhvr>
                                    </p:animEffect>
                                  </p:childTnLst>
                                </p:cTn>
                              </p:par>
                              <p:par>
                                <p:cTn id="22" presetID="53" presetClass="entr" presetSubtype="16" fill="hold" nodeType="withEffect">
                                  <p:stCondLst>
                                    <p:cond delay="0"/>
                                  </p:stCondLst>
                                  <p:childTnLst>
                                    <p:set>
                                      <p:cBhvr>
                                        <p:cTn id="23" dur="1" fill="hold">
                                          <p:stCondLst>
                                            <p:cond delay="0"/>
                                          </p:stCondLst>
                                        </p:cTn>
                                        <p:tgtEl>
                                          <p:spTgt spid="40"/>
                                        </p:tgtEl>
                                        <p:attrNameLst>
                                          <p:attrName>style.visibility</p:attrName>
                                        </p:attrNameLst>
                                      </p:cBhvr>
                                      <p:to>
                                        <p:strVal val="visible"/>
                                      </p:to>
                                    </p:set>
                                    <p:anim calcmode="lin" valueType="num">
                                      <p:cBhvr>
                                        <p:cTn id="24" dur="500" fill="hold"/>
                                        <p:tgtEl>
                                          <p:spTgt spid="40"/>
                                        </p:tgtEl>
                                        <p:attrNameLst>
                                          <p:attrName>ppt_w</p:attrName>
                                        </p:attrNameLst>
                                      </p:cBhvr>
                                      <p:tavLst>
                                        <p:tav tm="0">
                                          <p:val>
                                            <p:fltVal val="0"/>
                                          </p:val>
                                        </p:tav>
                                        <p:tav tm="100000">
                                          <p:val>
                                            <p:strVal val="#ppt_w"/>
                                          </p:val>
                                        </p:tav>
                                      </p:tavLst>
                                    </p:anim>
                                    <p:anim calcmode="lin" valueType="num">
                                      <p:cBhvr>
                                        <p:cTn id="25" dur="500" fill="hold"/>
                                        <p:tgtEl>
                                          <p:spTgt spid="40"/>
                                        </p:tgtEl>
                                        <p:attrNameLst>
                                          <p:attrName>ppt_h</p:attrName>
                                        </p:attrNameLst>
                                      </p:cBhvr>
                                      <p:tavLst>
                                        <p:tav tm="0">
                                          <p:val>
                                            <p:fltVal val="0"/>
                                          </p:val>
                                        </p:tav>
                                        <p:tav tm="100000">
                                          <p:val>
                                            <p:strVal val="#ppt_h"/>
                                          </p:val>
                                        </p:tav>
                                      </p:tavLst>
                                    </p:anim>
                                    <p:animEffect transition="in" filter="fade">
                                      <p:cBhvr>
                                        <p:cTn id="26" dur="500"/>
                                        <p:tgtEl>
                                          <p:spTgt spid="40"/>
                                        </p:tgtEl>
                                      </p:cBhvr>
                                    </p:animEffect>
                                  </p:childTnLst>
                                </p:cTn>
                              </p:par>
                              <p:par>
                                <p:cTn id="27" presetID="53" presetClass="entr" presetSubtype="16" fill="hold" nodeType="withEffect">
                                  <p:stCondLst>
                                    <p:cond delay="0"/>
                                  </p:stCondLst>
                                  <p:childTnLst>
                                    <p:set>
                                      <p:cBhvr>
                                        <p:cTn id="28" dur="1" fill="hold">
                                          <p:stCondLst>
                                            <p:cond delay="0"/>
                                          </p:stCondLst>
                                        </p:cTn>
                                        <p:tgtEl>
                                          <p:spTgt spid="49"/>
                                        </p:tgtEl>
                                        <p:attrNameLst>
                                          <p:attrName>style.visibility</p:attrName>
                                        </p:attrNameLst>
                                      </p:cBhvr>
                                      <p:to>
                                        <p:strVal val="visible"/>
                                      </p:to>
                                    </p:set>
                                    <p:anim calcmode="lin" valueType="num">
                                      <p:cBhvr>
                                        <p:cTn id="29" dur="500" fill="hold"/>
                                        <p:tgtEl>
                                          <p:spTgt spid="49"/>
                                        </p:tgtEl>
                                        <p:attrNameLst>
                                          <p:attrName>ppt_w</p:attrName>
                                        </p:attrNameLst>
                                      </p:cBhvr>
                                      <p:tavLst>
                                        <p:tav tm="0">
                                          <p:val>
                                            <p:fltVal val="0"/>
                                          </p:val>
                                        </p:tav>
                                        <p:tav tm="100000">
                                          <p:val>
                                            <p:strVal val="#ppt_w"/>
                                          </p:val>
                                        </p:tav>
                                      </p:tavLst>
                                    </p:anim>
                                    <p:anim calcmode="lin" valueType="num">
                                      <p:cBhvr>
                                        <p:cTn id="30" dur="500" fill="hold"/>
                                        <p:tgtEl>
                                          <p:spTgt spid="49"/>
                                        </p:tgtEl>
                                        <p:attrNameLst>
                                          <p:attrName>ppt_h</p:attrName>
                                        </p:attrNameLst>
                                      </p:cBhvr>
                                      <p:tavLst>
                                        <p:tav tm="0">
                                          <p:val>
                                            <p:fltVal val="0"/>
                                          </p:val>
                                        </p:tav>
                                        <p:tav tm="100000">
                                          <p:val>
                                            <p:strVal val="#ppt_h"/>
                                          </p:val>
                                        </p:tav>
                                      </p:tavLst>
                                    </p:anim>
                                    <p:animEffect transition="in" filter="fade">
                                      <p:cBhvr>
                                        <p:cTn id="31" dur="500"/>
                                        <p:tgtEl>
                                          <p:spTgt spid="49"/>
                                        </p:tgtEl>
                                      </p:cBhvr>
                                    </p:animEffect>
                                  </p:childTnLst>
                                </p:cTn>
                              </p:par>
                              <p:par>
                                <p:cTn id="32" presetID="53" presetClass="entr" presetSubtype="16" fill="hold" nodeType="withEffect">
                                  <p:stCondLst>
                                    <p:cond delay="0"/>
                                  </p:stCondLst>
                                  <p:childTnLst>
                                    <p:set>
                                      <p:cBhvr>
                                        <p:cTn id="33" dur="1" fill="hold">
                                          <p:stCondLst>
                                            <p:cond delay="0"/>
                                          </p:stCondLst>
                                        </p:cTn>
                                        <p:tgtEl>
                                          <p:spTgt spid="61"/>
                                        </p:tgtEl>
                                        <p:attrNameLst>
                                          <p:attrName>style.visibility</p:attrName>
                                        </p:attrNameLst>
                                      </p:cBhvr>
                                      <p:to>
                                        <p:strVal val="visible"/>
                                      </p:to>
                                    </p:set>
                                    <p:anim calcmode="lin" valueType="num">
                                      <p:cBhvr>
                                        <p:cTn id="34" dur="500" fill="hold"/>
                                        <p:tgtEl>
                                          <p:spTgt spid="61"/>
                                        </p:tgtEl>
                                        <p:attrNameLst>
                                          <p:attrName>ppt_w</p:attrName>
                                        </p:attrNameLst>
                                      </p:cBhvr>
                                      <p:tavLst>
                                        <p:tav tm="0">
                                          <p:val>
                                            <p:fltVal val="0"/>
                                          </p:val>
                                        </p:tav>
                                        <p:tav tm="100000">
                                          <p:val>
                                            <p:strVal val="#ppt_w"/>
                                          </p:val>
                                        </p:tav>
                                      </p:tavLst>
                                    </p:anim>
                                    <p:anim calcmode="lin" valueType="num">
                                      <p:cBhvr>
                                        <p:cTn id="35" dur="500" fill="hold"/>
                                        <p:tgtEl>
                                          <p:spTgt spid="61"/>
                                        </p:tgtEl>
                                        <p:attrNameLst>
                                          <p:attrName>ppt_h</p:attrName>
                                        </p:attrNameLst>
                                      </p:cBhvr>
                                      <p:tavLst>
                                        <p:tav tm="0">
                                          <p:val>
                                            <p:fltVal val="0"/>
                                          </p:val>
                                        </p:tav>
                                        <p:tav tm="100000">
                                          <p:val>
                                            <p:strVal val="#ppt_h"/>
                                          </p:val>
                                        </p:tav>
                                      </p:tavLst>
                                    </p:anim>
                                    <p:animEffect transition="in" filter="fade">
                                      <p:cBhvr>
                                        <p:cTn id="36"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AA45302A-E133-2262-6967-2A9C003AAD53}"/>
              </a:ext>
            </a:extLst>
          </p:cNvPr>
          <p:cNvSpPr txBox="1"/>
          <p:nvPr/>
        </p:nvSpPr>
        <p:spPr>
          <a:xfrm>
            <a:off x="816450" y="1018010"/>
            <a:ext cx="2906464" cy="580047"/>
          </a:xfrm>
          <a:prstGeom prst="rect">
            <a:avLst/>
          </a:prstGeom>
          <a:noFill/>
        </p:spPr>
        <p:txBody>
          <a:bodyPr wrap="square">
            <a:noAutofit/>
          </a:body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en-US" sz="2000" b="1" i="0" u="none" strike="noStrike" kern="1200" cap="none" spc="0" normalizeH="0" baseline="0" noProof="0" dirty="0" smtClean="0">
                <a:ln>
                  <a:noFill/>
                </a:ln>
                <a:solidFill>
                  <a:srgbClr val="49241C"/>
                </a:solidFill>
                <a:effectLst/>
                <a:uLnTx/>
                <a:uFillTx/>
                <a:latin typeface="思源黑体 Bold"/>
                <a:ea typeface="思源黑体 CN Bold" panose="020B0800000000000000" charset="-122"/>
                <a:cs typeface="思源黑体 CN Bold" panose="020B0800000000000000" charset="-122"/>
              </a:rPr>
              <a:t>ABOUT THE AUTHOR</a:t>
            </a:r>
            <a:endParaRPr kumimoji="0" lang="en-US" altLang="en-US" sz="2000" b="1" i="0" u="none" strike="noStrike" kern="1200" cap="none" spc="0" normalizeH="0" baseline="0" noProof="0" dirty="0">
              <a:ln>
                <a:noFill/>
              </a:ln>
              <a:solidFill>
                <a:srgbClr val="49241C"/>
              </a:solidFill>
              <a:effectLst/>
              <a:uLnTx/>
              <a:uFillTx/>
              <a:latin typeface="思源黑体 Bold"/>
              <a:ea typeface="思源黑体 CN Bold" panose="020B0800000000000000" charset="-122"/>
              <a:cs typeface="思源黑体 CN Bold" panose="020B0800000000000000" charset="-122"/>
            </a:endParaRPr>
          </a:p>
        </p:txBody>
      </p:sp>
      <p:sp>
        <p:nvSpPr>
          <p:cNvPr id="11" name="文本框 10">
            <a:extLst>
              <a:ext uri="{FF2B5EF4-FFF2-40B4-BE49-F238E27FC236}">
                <a16:creationId xmlns:a16="http://schemas.microsoft.com/office/drawing/2014/main" id="{4441C22E-7913-A723-DB14-482EEFC0574C}"/>
              </a:ext>
            </a:extLst>
          </p:cNvPr>
          <p:cNvSpPr txBox="1"/>
          <p:nvPr/>
        </p:nvSpPr>
        <p:spPr>
          <a:xfrm>
            <a:off x="816450" y="1689225"/>
            <a:ext cx="6825321" cy="4301027"/>
          </a:xfrm>
          <a:prstGeom prst="rect">
            <a:avLst/>
          </a:prstGeom>
          <a:noFill/>
        </p:spPr>
        <p:txBody>
          <a:bodyPr wrap="square">
            <a:normAutofit fontScale="85000" lnSpcReduction="10000"/>
          </a:bodyPr>
          <a:lstStyle/>
          <a:p>
            <a:r>
              <a:rPr lang="en-US" b="1" dirty="0" smtClean="0"/>
              <a:t>Dale Carnegie, Born In 1888 In Missouri, Was A Renowned American Lecturer, Author, And Pioneer In Public Speaking And The Psychology Of Success.</a:t>
            </a:r>
            <a:endParaRPr lang="en-IN" b="1" dirty="0" smtClean="0"/>
          </a:p>
          <a:p>
            <a:r>
              <a:rPr lang="en-US" b="1" dirty="0" smtClean="0"/>
              <a:t> </a:t>
            </a:r>
            <a:endParaRPr lang="en-IN" b="1" dirty="0" smtClean="0"/>
          </a:p>
          <a:p>
            <a:r>
              <a:rPr lang="en-US" b="1" dirty="0" smtClean="0"/>
              <a:t>Despite A Humble Upbringing On A Farm, Carnegie Was Active In Debating Clubs During High School And College, And Later Worked As A Salesman And Actor In New York City.</a:t>
            </a:r>
            <a:endParaRPr lang="en-IN" b="1" dirty="0" smtClean="0"/>
          </a:p>
          <a:p>
            <a:r>
              <a:rPr lang="en-US" b="1" dirty="0" smtClean="0"/>
              <a:t> </a:t>
            </a:r>
            <a:endParaRPr lang="en-IN" b="1" dirty="0" smtClean="0"/>
          </a:p>
          <a:p>
            <a:r>
              <a:rPr lang="en-US" b="1" dirty="0" smtClean="0"/>
              <a:t> He Eventually Taught Public Speaking At The YMCA, Where His Classes Gained Immense Popularity And Led Him To Start Publishing Pamphlets On The Subject.</a:t>
            </a:r>
            <a:endParaRPr lang="en-IN" b="1" dirty="0" smtClean="0"/>
          </a:p>
          <a:p>
            <a:r>
              <a:rPr lang="en-US" b="1" dirty="0" smtClean="0"/>
              <a:t> </a:t>
            </a:r>
            <a:endParaRPr lang="en-IN" b="1" dirty="0" smtClean="0"/>
          </a:p>
          <a:p>
            <a:r>
              <a:rPr lang="en-US" b="1" dirty="0" smtClean="0"/>
              <a:t> Carnegie's First Major Work, "Public Speaking: A Practical Course For Business Men" (1926), Aimed To Standardize His Teaching Methods.</a:t>
            </a:r>
            <a:endParaRPr lang="en-IN" b="1" dirty="0" smtClean="0"/>
          </a:p>
          <a:p>
            <a:r>
              <a:rPr lang="en-US" b="1" dirty="0" smtClean="0"/>
              <a:t> </a:t>
            </a:r>
            <a:endParaRPr lang="en-IN" b="1" dirty="0" smtClean="0"/>
          </a:p>
          <a:p>
            <a:r>
              <a:rPr lang="en-US" b="1" dirty="0" smtClean="0"/>
              <a:t> He Achieved Widespread Fame With "How To Win Friends And Influence People" (1936), A Book Emphasizing The Importance Of Attitude In Achieving Success.</a:t>
            </a:r>
            <a:endParaRPr lang="en-IN" b="1" dirty="0" smtClean="0"/>
          </a:p>
          <a:p>
            <a:r>
              <a:rPr lang="en-US" b="1" dirty="0" smtClean="0"/>
              <a:t> </a:t>
            </a:r>
            <a:endParaRPr lang="en-IN" b="1" dirty="0" smtClean="0"/>
          </a:p>
          <a:p>
            <a:r>
              <a:rPr lang="en-US" b="1" dirty="0" smtClean="0"/>
              <a:t> Carnegie's Approach Capitalized On The American Desire For Success, Offering Advice That Helped Readers Feel And Potentially Become More Successful.</a:t>
            </a:r>
            <a:endParaRPr lang="en-IN" b="1" dirty="0" smtClean="0"/>
          </a:p>
          <a:p>
            <a:r>
              <a:rPr lang="en-US" b="1" dirty="0" smtClean="0"/>
              <a:t> </a:t>
            </a:r>
            <a:endParaRPr lang="en-IN" b="1" dirty="0" smtClean="0"/>
          </a:p>
          <a:p>
            <a:r>
              <a:rPr lang="en-US" b="1" dirty="0" smtClean="0"/>
              <a:t> He Authored Other Notable Books, Such As "How To Stop Worrying And Start Living" (1948), Which Provided Practical Strategies To Reduce Stress And Anxiety.</a:t>
            </a:r>
            <a:endParaRPr lang="en-IN"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74898" y="1018010"/>
            <a:ext cx="4469484" cy="5839990"/>
          </a:xfrm>
          <a:prstGeom prst="rect">
            <a:avLst/>
          </a:prstGeom>
        </p:spPr>
      </p:pic>
    </p:spTree>
    <p:extLst>
      <p:ext uri="{BB962C8B-B14F-4D97-AF65-F5344CB8AC3E}">
        <p14:creationId xmlns:p14="http://schemas.microsoft.com/office/powerpoint/2010/main" val="95886434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36CC0AAB-231A-47F7-F53A-CF2DE5772854}"/>
              </a:ext>
            </a:extLst>
          </p:cNvPr>
          <p:cNvSpPr/>
          <p:nvPr/>
        </p:nvSpPr>
        <p:spPr>
          <a:xfrm>
            <a:off x="-12300" y="5299787"/>
            <a:ext cx="12192000" cy="1558213"/>
          </a:xfrm>
          <a:prstGeom prst="rect">
            <a:avLst/>
          </a:prstGeom>
          <a:solidFill>
            <a:srgbClr val="4924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803DD3F4-75B9-8BDD-7BF6-ECF67DF1593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985000" y="2480365"/>
            <a:ext cx="7505700" cy="3954669"/>
          </a:xfrm>
          <a:prstGeom prst="rect">
            <a:avLst/>
          </a:prstGeom>
        </p:spPr>
      </p:pic>
      <p:sp>
        <p:nvSpPr>
          <p:cNvPr id="4" name="Rectangle 3"/>
          <p:cNvSpPr/>
          <p:nvPr/>
        </p:nvSpPr>
        <p:spPr>
          <a:xfrm>
            <a:off x="717610" y="34304"/>
            <a:ext cx="8597225" cy="646331"/>
          </a:xfrm>
          <a:prstGeom prst="rect">
            <a:avLst/>
          </a:prstGeom>
        </p:spPr>
        <p:txBody>
          <a:bodyPr wrap="none">
            <a:spAutoFit/>
          </a:bodyPr>
          <a:lstStyle/>
          <a:p>
            <a:pPr lvl="0" algn="dist" defTabSz="609600">
              <a:spcBef>
                <a:spcPct val="0"/>
              </a:spcBef>
              <a:spcAft>
                <a:spcPct val="0"/>
              </a:spcAft>
              <a:defRPr/>
            </a:pPr>
            <a:r>
              <a:rPr lang="en-US" altLang="en-US" sz="3600" b="1" kern="0" dirty="0" smtClean="0">
                <a:ln w="3175">
                  <a:noFill/>
                </a:ln>
                <a:solidFill>
                  <a:srgbClr val="49241C"/>
                </a:solidFill>
                <a:latin typeface="思源宋体 Heavy"/>
                <a:ea typeface="思源宋体 CN Heavy" panose="02020900000000000000" pitchFamily="18" charset="-122"/>
                <a:cs typeface="思源黑体 CN Bold" panose="020B0800000000000000" charset="-122"/>
                <a:sym typeface="+mn-lt"/>
              </a:rPr>
              <a:t>WHY SHOULD YOU READ THIS BOOK</a:t>
            </a:r>
            <a:endParaRPr lang="en-US" altLang="en-US" sz="3600" b="1" kern="0" dirty="0">
              <a:ln w="3175">
                <a:noFill/>
              </a:ln>
              <a:solidFill>
                <a:srgbClr val="49241C"/>
              </a:solidFill>
              <a:latin typeface="思源宋体 Heavy"/>
              <a:ea typeface="思源宋体 CN Heavy" panose="02020900000000000000" pitchFamily="18" charset="-122"/>
              <a:cs typeface="思源黑体 CN Bold" panose="020B0800000000000000" charset="-122"/>
              <a:sym typeface="+mn-lt"/>
            </a:endParaRPr>
          </a:p>
        </p:txBody>
      </p:sp>
      <p:sp>
        <p:nvSpPr>
          <p:cNvPr id="9" name="椭圆 6">
            <a:extLst>
              <a:ext uri="{FF2B5EF4-FFF2-40B4-BE49-F238E27FC236}">
                <a16:creationId xmlns:a16="http://schemas.microsoft.com/office/drawing/2014/main" id="{DD500665-DA0E-BBA3-448B-0642D793CE33}"/>
              </a:ext>
            </a:extLst>
          </p:cNvPr>
          <p:cNvSpPr/>
          <p:nvPr/>
        </p:nvSpPr>
        <p:spPr>
          <a:xfrm>
            <a:off x="96698" y="123526"/>
            <a:ext cx="472470" cy="467889"/>
          </a:xfrm>
          <a:prstGeom prst="ellipse">
            <a:avLst/>
          </a:prstGeom>
          <a:solidFill>
            <a:srgbClr val="4924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77500" lnSpcReduction="20000"/>
          </a:bodyPr>
          <a:lstStyle/>
          <a:p>
            <a:pPr algn="ctr"/>
            <a:endParaRPr lang="en-US" altLang="en-US" sz="2300" dirty="0">
              <a:solidFill>
                <a:schemeClr val="bg1"/>
              </a:solidFill>
              <a:latin typeface="思源宋体 Heavy"/>
              <a:ea typeface="思源宋体 CN Heavy" panose="02020900000000000000" pitchFamily="18" charset="-122"/>
            </a:endParaRPr>
          </a:p>
        </p:txBody>
      </p:sp>
      <p:sp>
        <p:nvSpPr>
          <p:cNvPr id="11" name="TextBox 10"/>
          <p:cNvSpPr txBox="1"/>
          <p:nvPr/>
        </p:nvSpPr>
        <p:spPr>
          <a:xfrm>
            <a:off x="1017036" y="680635"/>
            <a:ext cx="10105053" cy="4978927"/>
          </a:xfrm>
          <a:prstGeom prst="rect">
            <a:avLst/>
          </a:prstGeom>
          <a:noFill/>
        </p:spPr>
        <p:txBody>
          <a:bodyPr wrap="square" rtlCol="0">
            <a:spAutoFit/>
          </a:bodyPr>
          <a:lstStyle/>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Improves Interpersonal Skills</a:t>
            </a: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      Book Offers Practical Advice On How To Build Relationship</a:t>
            </a: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      Communicate Effectively </a:t>
            </a: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      Handle People With Empathy</a:t>
            </a:r>
          </a:p>
          <a:p>
            <a:pPr lvl="0">
              <a:lnSpc>
                <a:spcPct val="128000"/>
              </a:lnSpc>
              <a:spcBef>
                <a:spcPct val="0"/>
              </a:spcBef>
              <a:spcAft>
                <a:spcPct val="0"/>
              </a:spcAft>
              <a:defRPr/>
            </a:pPr>
            <a:endPar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endParaRP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Enhanced Leadership Abilities</a:t>
            </a: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      Book Provides Insights Into Motivating</a:t>
            </a: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      Inspiring Others</a:t>
            </a:r>
          </a:p>
          <a:p>
            <a:pPr lvl="0">
              <a:lnSpc>
                <a:spcPct val="128000"/>
              </a:lnSpc>
              <a:spcBef>
                <a:spcPct val="0"/>
              </a:spcBef>
              <a:spcAft>
                <a:spcPct val="0"/>
              </a:spcAft>
              <a:defRPr/>
            </a:pPr>
            <a:endPar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endParaRP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Conflict Resolution</a:t>
            </a: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      This Helps You Navigate Conflicts</a:t>
            </a: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      Teaches How To Understand Other’s Perspective</a:t>
            </a:r>
          </a:p>
          <a:p>
            <a:pPr lvl="0">
              <a:lnSpc>
                <a:spcPct val="128000"/>
              </a:lnSpc>
              <a:spcBef>
                <a:spcPct val="0"/>
              </a:spcBef>
              <a:spcAft>
                <a:spcPct val="0"/>
              </a:spcAft>
              <a:defRPr/>
            </a:pPr>
            <a:r>
              <a:rPr lang="en-US" altLang="zh-CN" b="1" dirty="0" smtClean="0">
                <a:solidFill>
                  <a:prstClr val="black"/>
                </a:solidFill>
                <a:latin typeface="思源黑体 Light"/>
                <a:ea typeface="思源黑体 CN Light" panose="020B0300000000000000" charset="-122"/>
                <a:cs typeface="思源黑体 CN Light" panose="020B0300000000000000" charset="-122"/>
                <a:sym typeface="+mn-ea"/>
              </a:rPr>
              <a:t>      Teaches To Find Common Grounds</a:t>
            </a:r>
          </a:p>
          <a:p>
            <a:endParaRPr lang="en-IN" dirty="0"/>
          </a:p>
        </p:txBody>
      </p:sp>
      <p:sp>
        <p:nvSpPr>
          <p:cNvPr id="2" name="Right Arrow 1"/>
          <p:cNvSpPr/>
          <p:nvPr/>
        </p:nvSpPr>
        <p:spPr>
          <a:xfrm>
            <a:off x="414365" y="707002"/>
            <a:ext cx="602671" cy="449994"/>
          </a:xfrm>
          <a:prstGeom prst="rightArrow">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ight Arrow 9"/>
          <p:cNvSpPr/>
          <p:nvPr/>
        </p:nvSpPr>
        <p:spPr>
          <a:xfrm>
            <a:off x="414364" y="2446171"/>
            <a:ext cx="607335" cy="458757"/>
          </a:xfrm>
          <a:prstGeom prst="rightArrow">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ight Arrow 11"/>
          <p:cNvSpPr/>
          <p:nvPr/>
        </p:nvSpPr>
        <p:spPr>
          <a:xfrm>
            <a:off x="414365" y="3828541"/>
            <a:ext cx="606490" cy="483408"/>
          </a:xfrm>
          <a:prstGeom prst="rightArrow">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Oval 2"/>
          <p:cNvSpPr/>
          <p:nvPr/>
        </p:nvSpPr>
        <p:spPr>
          <a:xfrm>
            <a:off x="1181947" y="1144560"/>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p:cNvSpPr/>
          <p:nvPr/>
        </p:nvSpPr>
        <p:spPr>
          <a:xfrm>
            <a:off x="1186610" y="2854917"/>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p:cNvSpPr/>
          <p:nvPr/>
        </p:nvSpPr>
        <p:spPr>
          <a:xfrm>
            <a:off x="1178906" y="3222174"/>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p:cNvSpPr/>
          <p:nvPr/>
        </p:nvSpPr>
        <p:spPr>
          <a:xfrm>
            <a:off x="1178906" y="4276187"/>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p:cNvSpPr/>
          <p:nvPr/>
        </p:nvSpPr>
        <p:spPr>
          <a:xfrm>
            <a:off x="1181947" y="4628591"/>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p:cNvSpPr/>
          <p:nvPr/>
        </p:nvSpPr>
        <p:spPr>
          <a:xfrm>
            <a:off x="1181947" y="5012093"/>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Oval 17"/>
          <p:cNvSpPr/>
          <p:nvPr/>
        </p:nvSpPr>
        <p:spPr>
          <a:xfrm>
            <a:off x="1186610" y="1511817"/>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Oval 18"/>
          <p:cNvSpPr/>
          <p:nvPr/>
        </p:nvSpPr>
        <p:spPr>
          <a:xfrm>
            <a:off x="1178906" y="1848706"/>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88617203"/>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36CC0AAB-231A-47F7-F53A-CF2DE5772854}"/>
              </a:ext>
            </a:extLst>
          </p:cNvPr>
          <p:cNvSpPr/>
          <p:nvPr/>
        </p:nvSpPr>
        <p:spPr>
          <a:xfrm>
            <a:off x="-12300" y="5158475"/>
            <a:ext cx="12192000" cy="1699526"/>
          </a:xfrm>
          <a:prstGeom prst="rect">
            <a:avLst/>
          </a:prstGeom>
          <a:solidFill>
            <a:srgbClr val="4924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803DD3F4-75B9-8BDD-7BF6-ECF67DF15938}"/>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985000" y="2480365"/>
            <a:ext cx="7505700" cy="3954669"/>
          </a:xfrm>
          <a:prstGeom prst="rect">
            <a:avLst/>
          </a:prstGeom>
        </p:spPr>
      </p:pic>
      <p:sp>
        <p:nvSpPr>
          <p:cNvPr id="4" name="Rectangle 3"/>
          <p:cNvSpPr/>
          <p:nvPr/>
        </p:nvSpPr>
        <p:spPr>
          <a:xfrm>
            <a:off x="717610" y="34304"/>
            <a:ext cx="8597225" cy="646331"/>
          </a:xfrm>
          <a:prstGeom prst="rect">
            <a:avLst/>
          </a:prstGeom>
        </p:spPr>
        <p:txBody>
          <a:bodyPr wrap="none">
            <a:spAutoFit/>
          </a:bodyPr>
          <a:lstStyle/>
          <a:p>
            <a:pPr lvl="0" algn="dist" defTabSz="609600">
              <a:spcBef>
                <a:spcPct val="0"/>
              </a:spcBef>
              <a:spcAft>
                <a:spcPct val="0"/>
              </a:spcAft>
              <a:defRPr/>
            </a:pPr>
            <a:r>
              <a:rPr lang="en-US" altLang="en-US" sz="3600" b="1" kern="0" dirty="0" smtClean="0">
                <a:ln w="3175">
                  <a:noFill/>
                </a:ln>
                <a:solidFill>
                  <a:srgbClr val="49241C"/>
                </a:solidFill>
                <a:latin typeface="思源宋体 Heavy"/>
                <a:ea typeface="思源宋体 CN Heavy" panose="02020900000000000000" pitchFamily="18" charset="-122"/>
                <a:cs typeface="思源黑体 CN Bold" panose="020B0800000000000000" charset="-122"/>
                <a:sym typeface="+mn-lt"/>
              </a:rPr>
              <a:t>WHY SHOULD YOU READ THIS BOOK</a:t>
            </a:r>
            <a:endParaRPr lang="en-US" altLang="en-US" sz="3600" b="1" kern="0" dirty="0">
              <a:ln w="3175">
                <a:noFill/>
              </a:ln>
              <a:solidFill>
                <a:srgbClr val="49241C"/>
              </a:solidFill>
              <a:latin typeface="思源宋体 Heavy"/>
              <a:ea typeface="思源宋体 CN Heavy" panose="02020900000000000000" pitchFamily="18" charset="-122"/>
              <a:cs typeface="思源黑体 CN Bold" panose="020B0800000000000000" charset="-122"/>
              <a:sym typeface="+mn-lt"/>
            </a:endParaRPr>
          </a:p>
        </p:txBody>
      </p:sp>
      <p:sp>
        <p:nvSpPr>
          <p:cNvPr id="9" name="椭圆 6">
            <a:extLst>
              <a:ext uri="{FF2B5EF4-FFF2-40B4-BE49-F238E27FC236}">
                <a16:creationId xmlns:a16="http://schemas.microsoft.com/office/drawing/2014/main" id="{DD500665-DA0E-BBA3-448B-0642D793CE33}"/>
              </a:ext>
            </a:extLst>
          </p:cNvPr>
          <p:cNvSpPr/>
          <p:nvPr/>
        </p:nvSpPr>
        <p:spPr>
          <a:xfrm>
            <a:off x="96698" y="123526"/>
            <a:ext cx="472470" cy="467889"/>
          </a:xfrm>
          <a:prstGeom prst="ellipse">
            <a:avLst/>
          </a:prstGeom>
          <a:solidFill>
            <a:srgbClr val="4924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fontScale="77500" lnSpcReduction="20000"/>
          </a:bodyPr>
          <a:lstStyle/>
          <a:p>
            <a:pPr algn="ctr"/>
            <a:endParaRPr lang="en-US" altLang="en-US" sz="2300" dirty="0">
              <a:solidFill>
                <a:schemeClr val="bg1"/>
              </a:solidFill>
              <a:latin typeface="思源宋体 Heavy"/>
              <a:ea typeface="思源宋体 CN Heavy" panose="02020900000000000000" pitchFamily="18" charset="-122"/>
            </a:endParaRPr>
          </a:p>
        </p:txBody>
      </p:sp>
      <p:sp>
        <p:nvSpPr>
          <p:cNvPr id="6" name="TextBox 5"/>
          <p:cNvSpPr txBox="1"/>
          <p:nvPr/>
        </p:nvSpPr>
        <p:spPr>
          <a:xfrm>
            <a:off x="717610" y="934396"/>
            <a:ext cx="7691334" cy="3970318"/>
          </a:xfrm>
          <a:prstGeom prst="rect">
            <a:avLst/>
          </a:prstGeom>
          <a:noFill/>
        </p:spPr>
        <p:txBody>
          <a:bodyPr wrap="square" rtlCol="0">
            <a:spAutoFit/>
          </a:bodyPr>
          <a:lstStyle/>
          <a:p>
            <a:r>
              <a:rPr lang="en-IN" b="1" dirty="0" smtClean="0">
                <a:latin typeface="思源黑体 Light"/>
              </a:rPr>
              <a:t>Networking</a:t>
            </a:r>
          </a:p>
          <a:p>
            <a:r>
              <a:rPr lang="en-IN" b="1" dirty="0" smtClean="0">
                <a:latin typeface="思源黑体 Light"/>
              </a:rPr>
              <a:t>      Learning The Art Of Making Friends </a:t>
            </a:r>
          </a:p>
          <a:p>
            <a:r>
              <a:rPr lang="en-IN" b="1" dirty="0" smtClean="0">
                <a:latin typeface="思源黑体 Light"/>
              </a:rPr>
              <a:t>      Influencing People</a:t>
            </a:r>
          </a:p>
          <a:p>
            <a:r>
              <a:rPr lang="en-IN" b="1" dirty="0" smtClean="0">
                <a:latin typeface="思源黑体 Light"/>
              </a:rPr>
              <a:t>      This Develops The Ability To Connect With People </a:t>
            </a:r>
          </a:p>
          <a:p>
            <a:endParaRPr lang="en-IN" b="1" dirty="0" smtClean="0">
              <a:latin typeface="思源黑体 Light"/>
            </a:endParaRPr>
          </a:p>
          <a:p>
            <a:r>
              <a:rPr lang="en-IN" b="1" dirty="0" smtClean="0">
                <a:latin typeface="思源黑体 Light"/>
              </a:rPr>
              <a:t>Personal Growth</a:t>
            </a:r>
          </a:p>
          <a:p>
            <a:r>
              <a:rPr lang="en-IN" b="1" dirty="0" smtClean="0">
                <a:latin typeface="思源黑体 Light"/>
              </a:rPr>
              <a:t>     This Book Encourages Self Reflection</a:t>
            </a:r>
          </a:p>
          <a:p>
            <a:r>
              <a:rPr lang="en-IN" b="1" dirty="0" smtClean="0">
                <a:latin typeface="思源黑体 Light"/>
              </a:rPr>
              <a:t>      Self-improvement  </a:t>
            </a:r>
          </a:p>
          <a:p>
            <a:r>
              <a:rPr lang="en-IN" b="1" dirty="0" smtClean="0">
                <a:latin typeface="思源黑体 Light"/>
              </a:rPr>
              <a:t>      Enabling You To Become A Better Version Of Yourself</a:t>
            </a:r>
          </a:p>
          <a:p>
            <a:endParaRPr lang="en-IN" b="1" dirty="0" smtClean="0">
              <a:latin typeface="思源黑体 Light"/>
            </a:endParaRPr>
          </a:p>
          <a:p>
            <a:r>
              <a:rPr lang="en-IN" b="1" dirty="0" smtClean="0">
                <a:latin typeface="思源黑体 Light"/>
              </a:rPr>
              <a:t>Timeless Wisdom </a:t>
            </a:r>
          </a:p>
          <a:p>
            <a:r>
              <a:rPr lang="en-IN" b="1" dirty="0" smtClean="0">
                <a:latin typeface="思源黑体 Light"/>
              </a:rPr>
              <a:t>      The Book Principles Remain Relevant Today</a:t>
            </a:r>
          </a:p>
          <a:p>
            <a:r>
              <a:rPr lang="en-IN" b="1" dirty="0" smtClean="0">
                <a:latin typeface="思源黑体 Light"/>
              </a:rPr>
              <a:t>      It Is A Classic In The Field Of Personal Development</a:t>
            </a:r>
          </a:p>
          <a:p>
            <a:r>
              <a:rPr lang="en-IN" b="1" dirty="0" smtClean="0"/>
              <a:t>       </a:t>
            </a:r>
            <a:endParaRPr lang="en-IN" b="1" dirty="0"/>
          </a:p>
        </p:txBody>
      </p:sp>
      <p:sp>
        <p:nvSpPr>
          <p:cNvPr id="10" name="Right Arrow 9"/>
          <p:cNvSpPr/>
          <p:nvPr/>
        </p:nvSpPr>
        <p:spPr>
          <a:xfrm>
            <a:off x="111120" y="930815"/>
            <a:ext cx="606490" cy="391886"/>
          </a:xfrm>
          <a:prstGeom prst="rightArrow">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ight Arrow 10"/>
          <p:cNvSpPr/>
          <p:nvPr/>
        </p:nvSpPr>
        <p:spPr>
          <a:xfrm>
            <a:off x="111120" y="2294009"/>
            <a:ext cx="606490" cy="391886"/>
          </a:xfrm>
          <a:prstGeom prst="rightArrow">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ight Arrow 11"/>
          <p:cNvSpPr/>
          <p:nvPr/>
        </p:nvSpPr>
        <p:spPr>
          <a:xfrm>
            <a:off x="114938" y="3677311"/>
            <a:ext cx="606490" cy="391886"/>
          </a:xfrm>
          <a:prstGeom prst="rightArrow">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p:cNvSpPr/>
          <p:nvPr/>
        </p:nvSpPr>
        <p:spPr>
          <a:xfrm>
            <a:off x="849224" y="2648967"/>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p:cNvSpPr/>
          <p:nvPr/>
        </p:nvSpPr>
        <p:spPr>
          <a:xfrm>
            <a:off x="856729" y="2940183"/>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p:cNvSpPr/>
          <p:nvPr/>
        </p:nvSpPr>
        <p:spPr>
          <a:xfrm>
            <a:off x="849224" y="3247495"/>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p:cNvSpPr/>
          <p:nvPr/>
        </p:nvSpPr>
        <p:spPr>
          <a:xfrm>
            <a:off x="840032" y="1915145"/>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Oval 16"/>
          <p:cNvSpPr/>
          <p:nvPr/>
        </p:nvSpPr>
        <p:spPr>
          <a:xfrm>
            <a:off x="849224" y="1623929"/>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Oval 17"/>
          <p:cNvSpPr/>
          <p:nvPr/>
        </p:nvSpPr>
        <p:spPr>
          <a:xfrm>
            <a:off x="849224" y="1291602"/>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Oval 18"/>
          <p:cNvSpPr/>
          <p:nvPr/>
        </p:nvSpPr>
        <p:spPr>
          <a:xfrm>
            <a:off x="859978" y="4363847"/>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Oval 19"/>
          <p:cNvSpPr/>
          <p:nvPr/>
        </p:nvSpPr>
        <p:spPr>
          <a:xfrm>
            <a:off x="840032" y="4027689"/>
            <a:ext cx="242596" cy="270588"/>
          </a:xfrm>
          <a:prstGeom prst="ellipse">
            <a:avLst/>
          </a:prstGeom>
          <a:solidFill>
            <a:srgbClr val="49241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45603349"/>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rgbClr val="F2EBE1"/>
        </a:solidFill>
        <a:effectLst/>
      </p:bgPr>
    </p:bg>
    <p:spTree>
      <p:nvGrpSpPr>
        <p:cNvPr id="1" name=""/>
        <p:cNvGrpSpPr/>
        <p:nvPr/>
      </p:nvGrpSpPr>
      <p:grpSpPr>
        <a:xfrm>
          <a:off x="0" y="0"/>
          <a:ext cx="0" cy="0"/>
          <a:chOff x="0" y="0"/>
          <a:chExt cx="0" cy="0"/>
        </a:xfrm>
      </p:grpSpPr>
      <p:sp>
        <p:nvSpPr>
          <p:cNvPr id="2" name="Rectangle 1"/>
          <p:cNvSpPr/>
          <p:nvPr/>
        </p:nvSpPr>
        <p:spPr>
          <a:xfrm>
            <a:off x="3243871" y="70918"/>
            <a:ext cx="6967002" cy="1061829"/>
          </a:xfrm>
          <a:prstGeom prst="rect">
            <a:avLst/>
          </a:prstGeom>
        </p:spPr>
        <p:txBody>
          <a:bodyPr wrap="square">
            <a:spAutoFit/>
          </a:bodyPr>
          <a:lstStyle/>
          <a:p>
            <a:pPr lvl="0" algn="dist" defTabSz="609600">
              <a:spcBef>
                <a:spcPct val="0"/>
              </a:spcBef>
              <a:spcAft>
                <a:spcPct val="0"/>
              </a:spcAft>
              <a:defRPr/>
            </a:pPr>
            <a:r>
              <a:rPr lang="en-US" altLang="en-US" sz="6300" b="1" kern="0" dirty="0" smtClean="0">
                <a:ln w="3175">
                  <a:noFill/>
                </a:ln>
                <a:solidFill>
                  <a:srgbClr val="49241C"/>
                </a:solidFill>
                <a:latin typeface="思源宋体 Heavy"/>
                <a:ea typeface="思源宋体 CN Heavy" panose="02020900000000000000" pitchFamily="18" charset="-122"/>
                <a:cs typeface="思源黑体 CN Bold" panose="020B0800000000000000" charset="-122"/>
                <a:sym typeface="+mn-lt"/>
              </a:rPr>
              <a:t>Key Take Away</a:t>
            </a:r>
            <a:endParaRPr lang="en-US" altLang="en-US" sz="6300" b="1" kern="0" dirty="0">
              <a:ln w="3175">
                <a:noFill/>
              </a:ln>
              <a:solidFill>
                <a:srgbClr val="49241C"/>
              </a:solidFill>
              <a:latin typeface="思源宋体 Heavy"/>
              <a:ea typeface="思源宋体 CN Heavy" panose="02020900000000000000" pitchFamily="18" charset="-122"/>
              <a:cs typeface="思源黑体 CN Bold" panose="020B0800000000000000" charset="-122"/>
              <a:sym typeface="+mn-lt"/>
            </a:endParaRPr>
          </a:p>
        </p:txBody>
      </p:sp>
      <p:cxnSp>
        <p:nvCxnSpPr>
          <p:cNvPr id="9" name="直接连接符 13">
            <a:extLst>
              <a:ext uri="{FF2B5EF4-FFF2-40B4-BE49-F238E27FC236}">
                <a16:creationId xmlns:a16="http://schemas.microsoft.com/office/drawing/2014/main" id="{99AAB067-3B32-381C-6618-36663B0C585B}"/>
              </a:ext>
            </a:extLst>
          </p:cNvPr>
          <p:cNvCxnSpPr/>
          <p:nvPr/>
        </p:nvCxnSpPr>
        <p:spPr>
          <a:xfrm>
            <a:off x="3041780" y="1145821"/>
            <a:ext cx="7371184" cy="0"/>
          </a:xfrm>
          <a:prstGeom prst="line">
            <a:avLst/>
          </a:prstGeom>
          <a:ln>
            <a:solidFill>
              <a:srgbClr val="49241C"/>
            </a:solidFill>
            <a:prstDash val="lgDash"/>
          </a:ln>
        </p:spPr>
        <p:style>
          <a:lnRef idx="1">
            <a:schemeClr val="accent1"/>
          </a:lnRef>
          <a:fillRef idx="0">
            <a:schemeClr val="accent1"/>
          </a:fillRef>
          <a:effectRef idx="0">
            <a:schemeClr val="accent1"/>
          </a:effectRef>
          <a:fontRef idx="minor">
            <a:schemeClr val="tx1"/>
          </a:fontRef>
        </p:style>
      </p:cxnSp>
      <p:pic>
        <p:nvPicPr>
          <p:cNvPr id="10" name="图片 20">
            <a:extLst>
              <a:ext uri="{FF2B5EF4-FFF2-40B4-BE49-F238E27FC236}">
                <a16:creationId xmlns:a16="http://schemas.microsoft.com/office/drawing/2014/main" id="{29C09171-6EA6-479D-5993-A779E72BD230}"/>
              </a:ext>
            </a:extLst>
          </p:cNvPr>
          <p:cNvPicPr>
            <a:picLocks noChangeAspect="1"/>
          </p:cNvPicPr>
          <p:nvPr/>
        </p:nvPicPr>
        <p:blipFill>
          <a:blip r:embed="rId2" cstate="hqprint">
            <a:extLst>
              <a:ext uri="{28A0092B-C50C-407E-A947-70E740481C1C}">
                <a14:useLocalDpi xmlns:a14="http://schemas.microsoft.com/office/drawing/2010/main" val="0"/>
              </a:ext>
            </a:extLst>
          </a:blip>
          <a:srcRect l="12539" t="17497" r="8151" b="20558"/>
          <a:stretch>
            <a:fillRect/>
          </a:stretch>
        </p:blipFill>
        <p:spPr>
          <a:xfrm>
            <a:off x="681133" y="-337550"/>
            <a:ext cx="2127381" cy="1661575"/>
          </a:xfrm>
          <a:prstGeom prst="rect">
            <a:avLst/>
          </a:prstGeom>
        </p:spPr>
      </p:pic>
      <p:sp>
        <p:nvSpPr>
          <p:cNvPr id="12" name="TextBox 11"/>
          <p:cNvSpPr txBox="1"/>
          <p:nvPr/>
        </p:nvSpPr>
        <p:spPr>
          <a:xfrm>
            <a:off x="2808514" y="1455912"/>
            <a:ext cx="7604450" cy="646331"/>
          </a:xfrm>
          <a:prstGeom prst="rect">
            <a:avLst/>
          </a:prstGeom>
          <a:noFill/>
        </p:spPr>
        <p:txBody>
          <a:bodyPr wrap="square" rtlCol="0">
            <a:spAutoFit/>
          </a:bodyPr>
          <a:lstStyle/>
          <a:p>
            <a:pPr algn="just"/>
            <a:r>
              <a:rPr lang="en-US" b="1" dirty="0" smtClean="0"/>
              <a:t>1.Show </a:t>
            </a:r>
            <a:r>
              <a:rPr lang="en-US" b="1" dirty="0"/>
              <a:t>Genuine </a:t>
            </a:r>
            <a:r>
              <a:rPr lang="en-US" b="1" dirty="0" smtClean="0"/>
              <a:t>Interest                      </a:t>
            </a:r>
            <a:r>
              <a:rPr lang="en-US" dirty="0" smtClean="0"/>
              <a:t>:   Be </a:t>
            </a:r>
            <a:r>
              <a:rPr lang="en-US" dirty="0"/>
              <a:t>genuinely interested in others.  </a:t>
            </a:r>
          </a:p>
          <a:p>
            <a:pPr algn="just"/>
            <a:r>
              <a:rPr lang="en-US" dirty="0" smtClean="0"/>
              <a:t>                                                                      Listen </a:t>
            </a:r>
            <a:r>
              <a:rPr lang="en-US" dirty="0"/>
              <a:t>actively and ask questions.</a:t>
            </a:r>
            <a:endParaRPr lang="en-IN" dirty="0"/>
          </a:p>
        </p:txBody>
      </p:sp>
      <p:sp>
        <p:nvSpPr>
          <p:cNvPr id="13" name="TextBox 12"/>
          <p:cNvSpPr txBox="1"/>
          <p:nvPr/>
        </p:nvSpPr>
        <p:spPr>
          <a:xfrm>
            <a:off x="2808514" y="2042352"/>
            <a:ext cx="7940351" cy="646331"/>
          </a:xfrm>
          <a:prstGeom prst="rect">
            <a:avLst/>
          </a:prstGeom>
          <a:noFill/>
        </p:spPr>
        <p:txBody>
          <a:bodyPr wrap="square" rtlCol="0">
            <a:spAutoFit/>
          </a:bodyPr>
          <a:lstStyle/>
          <a:p>
            <a:pPr algn="just"/>
            <a:r>
              <a:rPr lang="en-US" b="1" dirty="0" smtClean="0"/>
              <a:t>2. Be </a:t>
            </a:r>
            <a:r>
              <a:rPr lang="en-US" b="1" dirty="0"/>
              <a:t>a Good </a:t>
            </a:r>
            <a:r>
              <a:rPr lang="en-US" b="1" dirty="0" smtClean="0"/>
              <a:t>Listener                           </a:t>
            </a:r>
            <a:r>
              <a:rPr lang="en-US" dirty="0" smtClean="0"/>
              <a:t>:   Encourage </a:t>
            </a:r>
            <a:r>
              <a:rPr lang="en-US" dirty="0"/>
              <a:t>others to talk about themselves.  </a:t>
            </a:r>
            <a:endParaRPr lang="en-US" dirty="0" smtClean="0"/>
          </a:p>
          <a:p>
            <a:pPr algn="just"/>
            <a:r>
              <a:rPr lang="en-US" dirty="0" smtClean="0"/>
              <a:t>                                                                      </a:t>
            </a:r>
            <a:r>
              <a:rPr lang="en-US" dirty="0"/>
              <a:t>Show empathy and understanding.</a:t>
            </a:r>
            <a:endParaRPr lang="en-IN" dirty="0"/>
          </a:p>
        </p:txBody>
      </p:sp>
      <p:sp>
        <p:nvSpPr>
          <p:cNvPr id="14" name="TextBox 13"/>
          <p:cNvSpPr txBox="1"/>
          <p:nvPr/>
        </p:nvSpPr>
        <p:spPr>
          <a:xfrm>
            <a:off x="2808514" y="2623981"/>
            <a:ext cx="8217323" cy="646331"/>
          </a:xfrm>
          <a:prstGeom prst="rect">
            <a:avLst/>
          </a:prstGeom>
          <a:noFill/>
        </p:spPr>
        <p:txBody>
          <a:bodyPr wrap="square" rtlCol="0">
            <a:spAutoFit/>
          </a:bodyPr>
          <a:lstStyle/>
          <a:p>
            <a:pPr algn="just"/>
            <a:r>
              <a:rPr lang="en-US" b="1" dirty="0" smtClean="0"/>
              <a:t>3. </a:t>
            </a:r>
            <a:r>
              <a:rPr lang="en-US" b="1" dirty="0"/>
              <a:t>Give Honest </a:t>
            </a:r>
            <a:r>
              <a:rPr lang="en-US" b="1" dirty="0" smtClean="0"/>
              <a:t>Appreciation               </a:t>
            </a:r>
            <a:r>
              <a:rPr lang="en-US" dirty="0" smtClean="0"/>
              <a:t>:  </a:t>
            </a:r>
            <a:r>
              <a:rPr lang="en-US" dirty="0"/>
              <a:t>Give sincere and honest appreciation.   </a:t>
            </a:r>
            <a:r>
              <a:rPr lang="en-US" dirty="0" smtClean="0"/>
              <a:t>                  </a:t>
            </a:r>
          </a:p>
          <a:p>
            <a:pPr algn="just"/>
            <a:r>
              <a:rPr lang="en-US" dirty="0"/>
              <a:t> </a:t>
            </a:r>
            <a:r>
              <a:rPr lang="en-US" dirty="0" smtClean="0"/>
              <a:t>                                                                  Praise </a:t>
            </a:r>
            <a:r>
              <a:rPr lang="en-US" dirty="0"/>
              <a:t>people for their </a:t>
            </a:r>
            <a:r>
              <a:rPr lang="en-US" dirty="0" smtClean="0"/>
              <a:t>efforts</a:t>
            </a:r>
            <a:endParaRPr lang="en-IN" dirty="0"/>
          </a:p>
        </p:txBody>
      </p:sp>
      <p:sp>
        <p:nvSpPr>
          <p:cNvPr id="15" name="TextBox 14"/>
          <p:cNvSpPr txBox="1"/>
          <p:nvPr/>
        </p:nvSpPr>
        <p:spPr>
          <a:xfrm>
            <a:off x="2808514" y="3215239"/>
            <a:ext cx="8298480" cy="646331"/>
          </a:xfrm>
          <a:prstGeom prst="rect">
            <a:avLst/>
          </a:prstGeom>
          <a:noFill/>
        </p:spPr>
        <p:txBody>
          <a:bodyPr wrap="square" rtlCol="0">
            <a:spAutoFit/>
          </a:bodyPr>
          <a:lstStyle/>
          <a:p>
            <a:pPr algn="just"/>
            <a:r>
              <a:rPr lang="en-US" b="1" dirty="0"/>
              <a:t>4</a:t>
            </a:r>
            <a:r>
              <a:rPr lang="en-US" b="1" dirty="0" smtClean="0"/>
              <a:t>. </a:t>
            </a:r>
            <a:r>
              <a:rPr lang="en-US" b="1" dirty="0"/>
              <a:t>Make Others Feel </a:t>
            </a:r>
            <a:r>
              <a:rPr lang="en-US" b="1" dirty="0" smtClean="0"/>
              <a:t>Important          </a:t>
            </a:r>
            <a:r>
              <a:rPr lang="en-US" dirty="0" smtClean="0"/>
              <a:t>:  Let </a:t>
            </a:r>
            <a:r>
              <a:rPr lang="en-US" dirty="0"/>
              <a:t>others feel that the idea is </a:t>
            </a:r>
            <a:r>
              <a:rPr lang="en-US" dirty="0" smtClean="0"/>
              <a:t>theirs.</a:t>
            </a:r>
          </a:p>
          <a:p>
            <a:pPr algn="just"/>
            <a:r>
              <a:rPr lang="en-US" dirty="0"/>
              <a:t> </a:t>
            </a:r>
            <a:r>
              <a:rPr lang="en-US" dirty="0" smtClean="0"/>
              <a:t>                                                                  Acknowledge </a:t>
            </a:r>
            <a:r>
              <a:rPr lang="en-US" dirty="0"/>
              <a:t>their importance.</a:t>
            </a:r>
            <a:endParaRPr lang="en-IN" dirty="0"/>
          </a:p>
        </p:txBody>
      </p:sp>
      <p:sp>
        <p:nvSpPr>
          <p:cNvPr id="16" name="TextBox 15"/>
          <p:cNvSpPr txBox="1"/>
          <p:nvPr/>
        </p:nvSpPr>
        <p:spPr>
          <a:xfrm>
            <a:off x="2808514" y="3851941"/>
            <a:ext cx="8754999" cy="646331"/>
          </a:xfrm>
          <a:prstGeom prst="rect">
            <a:avLst/>
          </a:prstGeom>
          <a:noFill/>
        </p:spPr>
        <p:txBody>
          <a:bodyPr wrap="square" rtlCol="0">
            <a:spAutoFit/>
          </a:bodyPr>
          <a:lstStyle/>
          <a:p>
            <a:pPr algn="just"/>
            <a:r>
              <a:rPr lang="en-US" b="1" dirty="0" smtClean="0"/>
              <a:t>5.Empathize </a:t>
            </a:r>
            <a:r>
              <a:rPr lang="en-US" b="1" dirty="0"/>
              <a:t>and </a:t>
            </a:r>
            <a:r>
              <a:rPr lang="en-US" b="1" dirty="0" smtClean="0"/>
              <a:t>Understand            </a:t>
            </a:r>
            <a:r>
              <a:rPr lang="en-US" dirty="0" smtClean="0"/>
              <a:t>:  Try </a:t>
            </a:r>
            <a:r>
              <a:rPr lang="en-US" dirty="0"/>
              <a:t>to see things from their perspective. </a:t>
            </a:r>
            <a:endParaRPr lang="en-US" dirty="0" smtClean="0"/>
          </a:p>
          <a:p>
            <a:pPr algn="just"/>
            <a:r>
              <a:rPr lang="en-US" dirty="0"/>
              <a:t> </a:t>
            </a:r>
            <a:r>
              <a:rPr lang="en-US" dirty="0" smtClean="0"/>
              <a:t>                                                                 Show </a:t>
            </a:r>
            <a:r>
              <a:rPr lang="en-US" dirty="0"/>
              <a:t>empathy and acknowledge their feelings.</a:t>
            </a:r>
            <a:endParaRPr lang="en-IN" dirty="0"/>
          </a:p>
        </p:txBody>
      </p:sp>
      <p:sp>
        <p:nvSpPr>
          <p:cNvPr id="18" name="TextBox 17"/>
          <p:cNvSpPr txBox="1"/>
          <p:nvPr/>
        </p:nvSpPr>
        <p:spPr>
          <a:xfrm>
            <a:off x="2808514" y="4618491"/>
            <a:ext cx="8602827" cy="646331"/>
          </a:xfrm>
          <a:prstGeom prst="rect">
            <a:avLst/>
          </a:prstGeom>
          <a:noFill/>
        </p:spPr>
        <p:txBody>
          <a:bodyPr wrap="square" rtlCol="0">
            <a:spAutoFit/>
          </a:bodyPr>
          <a:lstStyle/>
          <a:p>
            <a:pPr algn="just"/>
            <a:r>
              <a:rPr lang="en-US" b="1" dirty="0" smtClean="0"/>
              <a:t>6. </a:t>
            </a:r>
            <a:r>
              <a:rPr lang="en-US" b="1" dirty="0"/>
              <a:t>Avoid </a:t>
            </a:r>
            <a:r>
              <a:rPr lang="en-US" b="1" dirty="0" smtClean="0"/>
              <a:t>Arguments                             </a:t>
            </a:r>
            <a:r>
              <a:rPr lang="en-US" dirty="0" smtClean="0"/>
              <a:t>:  Arguments </a:t>
            </a:r>
            <a:r>
              <a:rPr lang="en-US" dirty="0"/>
              <a:t>rarely lead to positive </a:t>
            </a:r>
            <a:r>
              <a:rPr lang="en-US" dirty="0" smtClean="0"/>
              <a:t>outcomes.</a:t>
            </a:r>
          </a:p>
          <a:p>
            <a:pPr algn="just"/>
            <a:r>
              <a:rPr lang="en-US" dirty="0"/>
              <a:t> </a:t>
            </a:r>
            <a:r>
              <a:rPr lang="en-US" dirty="0" smtClean="0"/>
              <a:t>                                                                 Respect </a:t>
            </a:r>
            <a:r>
              <a:rPr lang="en-US" dirty="0"/>
              <a:t>differences and seek common ground.</a:t>
            </a:r>
            <a:endParaRPr lang="en-IN" dirty="0"/>
          </a:p>
        </p:txBody>
      </p:sp>
      <p:sp>
        <p:nvSpPr>
          <p:cNvPr id="19" name="TextBox 18"/>
          <p:cNvSpPr txBox="1"/>
          <p:nvPr/>
        </p:nvSpPr>
        <p:spPr>
          <a:xfrm>
            <a:off x="2808514" y="5490936"/>
            <a:ext cx="9840496" cy="646331"/>
          </a:xfrm>
          <a:prstGeom prst="rect">
            <a:avLst/>
          </a:prstGeom>
          <a:noFill/>
        </p:spPr>
        <p:txBody>
          <a:bodyPr wrap="square" rtlCol="0">
            <a:spAutoFit/>
          </a:bodyPr>
          <a:lstStyle/>
          <a:p>
            <a:pPr algn="just"/>
            <a:r>
              <a:rPr lang="en-US" b="1" dirty="0" smtClean="0"/>
              <a:t>7. </a:t>
            </a:r>
            <a:r>
              <a:rPr lang="en-US" b="1" dirty="0"/>
              <a:t>Talk in Terms of Other's </a:t>
            </a:r>
            <a:r>
              <a:rPr lang="en-US" b="1" dirty="0" smtClean="0"/>
              <a:t>Interests </a:t>
            </a:r>
            <a:r>
              <a:rPr lang="en-US" dirty="0" smtClean="0"/>
              <a:t>:  Tailor </a:t>
            </a:r>
            <a:r>
              <a:rPr lang="en-US" dirty="0"/>
              <a:t>conversations to what interests them. </a:t>
            </a:r>
            <a:endParaRPr lang="en-US" dirty="0" smtClean="0"/>
          </a:p>
          <a:p>
            <a:pPr algn="just"/>
            <a:r>
              <a:rPr lang="en-US" dirty="0"/>
              <a:t> </a:t>
            </a:r>
            <a:r>
              <a:rPr lang="en-US" dirty="0" smtClean="0"/>
              <a:t>                                                                 Makes </a:t>
            </a:r>
            <a:r>
              <a:rPr lang="en-US" dirty="0"/>
              <a:t>interactions more engaging.</a:t>
            </a:r>
            <a:endParaRPr lang="en-IN" dirty="0"/>
          </a:p>
        </p:txBody>
      </p:sp>
    </p:spTree>
    <p:extLst>
      <p:ext uri="{BB962C8B-B14F-4D97-AF65-F5344CB8AC3E}">
        <p14:creationId xmlns:p14="http://schemas.microsoft.com/office/powerpoint/2010/main" val="367333408"/>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rgbClr val="F2EBE1"/>
        </a:solidFill>
        <a:effectLst/>
      </p:bgPr>
    </p:bg>
    <p:spTree>
      <p:nvGrpSpPr>
        <p:cNvPr id="1" name=""/>
        <p:cNvGrpSpPr/>
        <p:nvPr/>
      </p:nvGrpSpPr>
      <p:grpSpPr>
        <a:xfrm>
          <a:off x="0" y="0"/>
          <a:ext cx="0" cy="0"/>
          <a:chOff x="0" y="0"/>
          <a:chExt cx="0" cy="0"/>
        </a:xfrm>
      </p:grpSpPr>
      <p:sp>
        <p:nvSpPr>
          <p:cNvPr id="2" name="Rectangle 1"/>
          <p:cNvSpPr/>
          <p:nvPr/>
        </p:nvSpPr>
        <p:spPr>
          <a:xfrm>
            <a:off x="3243871" y="70918"/>
            <a:ext cx="6967002" cy="1061829"/>
          </a:xfrm>
          <a:prstGeom prst="rect">
            <a:avLst/>
          </a:prstGeom>
        </p:spPr>
        <p:txBody>
          <a:bodyPr wrap="square">
            <a:spAutoFit/>
          </a:bodyPr>
          <a:lstStyle/>
          <a:p>
            <a:pPr lvl="0" algn="dist" defTabSz="609600">
              <a:spcBef>
                <a:spcPct val="0"/>
              </a:spcBef>
              <a:spcAft>
                <a:spcPct val="0"/>
              </a:spcAft>
              <a:defRPr/>
            </a:pPr>
            <a:r>
              <a:rPr lang="en-US" altLang="en-US" sz="6300" b="1" kern="0" dirty="0" smtClean="0">
                <a:ln w="3175">
                  <a:noFill/>
                </a:ln>
                <a:solidFill>
                  <a:srgbClr val="49241C"/>
                </a:solidFill>
                <a:latin typeface="思源宋体 Heavy"/>
                <a:ea typeface="思源宋体 CN Heavy" panose="02020900000000000000" pitchFamily="18" charset="-122"/>
                <a:cs typeface="思源黑体 CN Bold" panose="020B0800000000000000" charset="-122"/>
                <a:sym typeface="+mn-lt"/>
              </a:rPr>
              <a:t>Key Take Away</a:t>
            </a:r>
            <a:endParaRPr lang="en-US" altLang="en-US" sz="6300" b="1" kern="0" dirty="0">
              <a:ln w="3175">
                <a:noFill/>
              </a:ln>
              <a:solidFill>
                <a:srgbClr val="49241C"/>
              </a:solidFill>
              <a:latin typeface="思源宋体 Heavy"/>
              <a:ea typeface="思源宋体 CN Heavy" panose="02020900000000000000" pitchFamily="18" charset="-122"/>
              <a:cs typeface="思源黑体 CN Bold" panose="020B0800000000000000" charset="-122"/>
              <a:sym typeface="+mn-lt"/>
            </a:endParaRPr>
          </a:p>
        </p:txBody>
      </p:sp>
      <p:cxnSp>
        <p:nvCxnSpPr>
          <p:cNvPr id="9" name="直接连接符 13">
            <a:extLst>
              <a:ext uri="{FF2B5EF4-FFF2-40B4-BE49-F238E27FC236}">
                <a16:creationId xmlns:a16="http://schemas.microsoft.com/office/drawing/2014/main" id="{99AAB067-3B32-381C-6618-36663B0C585B}"/>
              </a:ext>
            </a:extLst>
          </p:cNvPr>
          <p:cNvCxnSpPr/>
          <p:nvPr/>
        </p:nvCxnSpPr>
        <p:spPr>
          <a:xfrm>
            <a:off x="3041780" y="1145821"/>
            <a:ext cx="7371184" cy="0"/>
          </a:xfrm>
          <a:prstGeom prst="line">
            <a:avLst/>
          </a:prstGeom>
          <a:ln>
            <a:solidFill>
              <a:srgbClr val="49241C"/>
            </a:solidFill>
            <a:prstDash val="lgDash"/>
          </a:ln>
        </p:spPr>
        <p:style>
          <a:lnRef idx="1">
            <a:schemeClr val="accent1"/>
          </a:lnRef>
          <a:fillRef idx="0">
            <a:schemeClr val="accent1"/>
          </a:fillRef>
          <a:effectRef idx="0">
            <a:schemeClr val="accent1"/>
          </a:effectRef>
          <a:fontRef idx="minor">
            <a:schemeClr val="tx1"/>
          </a:fontRef>
        </p:style>
      </p:cxnSp>
      <p:pic>
        <p:nvPicPr>
          <p:cNvPr id="10" name="图片 20">
            <a:extLst>
              <a:ext uri="{FF2B5EF4-FFF2-40B4-BE49-F238E27FC236}">
                <a16:creationId xmlns:a16="http://schemas.microsoft.com/office/drawing/2014/main" id="{29C09171-6EA6-479D-5993-A779E72BD230}"/>
              </a:ext>
            </a:extLst>
          </p:cNvPr>
          <p:cNvPicPr>
            <a:picLocks noChangeAspect="1"/>
          </p:cNvPicPr>
          <p:nvPr/>
        </p:nvPicPr>
        <p:blipFill>
          <a:blip r:embed="rId2" cstate="hqprint">
            <a:extLst>
              <a:ext uri="{28A0092B-C50C-407E-A947-70E740481C1C}">
                <a14:useLocalDpi xmlns:a14="http://schemas.microsoft.com/office/drawing/2010/main" val="0"/>
              </a:ext>
            </a:extLst>
          </a:blip>
          <a:srcRect l="12539" t="17497" r="8151" b="20558"/>
          <a:stretch>
            <a:fillRect/>
          </a:stretch>
        </p:blipFill>
        <p:spPr>
          <a:xfrm>
            <a:off x="681133" y="-337550"/>
            <a:ext cx="2127381" cy="1661575"/>
          </a:xfrm>
          <a:prstGeom prst="rect">
            <a:avLst/>
          </a:prstGeom>
        </p:spPr>
      </p:pic>
      <p:sp>
        <p:nvSpPr>
          <p:cNvPr id="12" name="TextBox 11"/>
          <p:cNvSpPr txBox="1"/>
          <p:nvPr/>
        </p:nvSpPr>
        <p:spPr>
          <a:xfrm>
            <a:off x="2808514" y="1455912"/>
            <a:ext cx="7604450" cy="646331"/>
          </a:xfrm>
          <a:prstGeom prst="rect">
            <a:avLst/>
          </a:prstGeom>
          <a:noFill/>
        </p:spPr>
        <p:txBody>
          <a:bodyPr wrap="square" rtlCol="0">
            <a:spAutoFit/>
          </a:bodyPr>
          <a:lstStyle/>
          <a:p>
            <a:pPr algn="just"/>
            <a:r>
              <a:rPr lang="en-US" b="1" dirty="0" smtClean="0"/>
              <a:t>8. </a:t>
            </a:r>
            <a:r>
              <a:rPr lang="en-US" b="1" dirty="0"/>
              <a:t>Be a Good </a:t>
            </a:r>
            <a:r>
              <a:rPr lang="en-US" b="1" dirty="0" smtClean="0"/>
              <a:t>Friend                    </a:t>
            </a:r>
            <a:r>
              <a:rPr lang="en-US" dirty="0" smtClean="0"/>
              <a:t>: </a:t>
            </a:r>
            <a:r>
              <a:rPr lang="en-US" dirty="0"/>
              <a:t>Show kindness, loyalty, and support. </a:t>
            </a:r>
            <a:endParaRPr lang="en-US" dirty="0" smtClean="0"/>
          </a:p>
          <a:p>
            <a:pPr algn="just"/>
            <a:r>
              <a:rPr lang="en-US" dirty="0"/>
              <a:t> </a:t>
            </a:r>
            <a:r>
              <a:rPr lang="en-US" dirty="0" smtClean="0"/>
              <a:t>                                                        Build </a:t>
            </a:r>
            <a:r>
              <a:rPr lang="en-US" dirty="0"/>
              <a:t>lasting, meaningful relationships.</a:t>
            </a:r>
            <a:endParaRPr lang="en-IN" dirty="0"/>
          </a:p>
        </p:txBody>
      </p:sp>
      <p:sp>
        <p:nvSpPr>
          <p:cNvPr id="13" name="TextBox 12"/>
          <p:cNvSpPr txBox="1"/>
          <p:nvPr/>
        </p:nvSpPr>
        <p:spPr>
          <a:xfrm>
            <a:off x="2808514" y="2028229"/>
            <a:ext cx="8602827" cy="646331"/>
          </a:xfrm>
          <a:prstGeom prst="rect">
            <a:avLst/>
          </a:prstGeom>
          <a:noFill/>
        </p:spPr>
        <p:txBody>
          <a:bodyPr wrap="square" rtlCol="0">
            <a:spAutoFit/>
          </a:bodyPr>
          <a:lstStyle/>
          <a:p>
            <a:pPr algn="just"/>
            <a:r>
              <a:rPr lang="en-US" b="1" dirty="0"/>
              <a:t>9. Admit Mistakes </a:t>
            </a:r>
            <a:r>
              <a:rPr lang="en-US" b="1" dirty="0" smtClean="0"/>
              <a:t>Gracefully     </a:t>
            </a:r>
            <a:r>
              <a:rPr lang="en-US" dirty="0" smtClean="0"/>
              <a:t>:  If </a:t>
            </a:r>
            <a:r>
              <a:rPr lang="en-US" dirty="0"/>
              <a:t>you're wrong, admit it quickly and emphatically.    </a:t>
            </a:r>
            <a:r>
              <a:rPr lang="en-US" dirty="0" smtClean="0"/>
              <a:t>  </a:t>
            </a:r>
          </a:p>
          <a:p>
            <a:pPr algn="just"/>
            <a:r>
              <a:rPr lang="en-US" dirty="0"/>
              <a:t> </a:t>
            </a:r>
            <a:r>
              <a:rPr lang="en-US" dirty="0" smtClean="0"/>
              <a:t>                                                         It </a:t>
            </a:r>
            <a:r>
              <a:rPr lang="en-US" dirty="0"/>
              <a:t>shows honesty and builds trust.</a:t>
            </a:r>
            <a:endParaRPr lang="en-IN" dirty="0"/>
          </a:p>
        </p:txBody>
      </p:sp>
      <p:sp>
        <p:nvSpPr>
          <p:cNvPr id="14" name="TextBox 13"/>
          <p:cNvSpPr txBox="1"/>
          <p:nvPr/>
        </p:nvSpPr>
        <p:spPr>
          <a:xfrm>
            <a:off x="2808514" y="2619039"/>
            <a:ext cx="8997529" cy="646331"/>
          </a:xfrm>
          <a:prstGeom prst="rect">
            <a:avLst/>
          </a:prstGeom>
          <a:noFill/>
        </p:spPr>
        <p:txBody>
          <a:bodyPr wrap="square" rtlCol="0">
            <a:spAutoFit/>
          </a:bodyPr>
          <a:lstStyle/>
          <a:p>
            <a:pPr algn="just"/>
            <a:r>
              <a:rPr lang="en-US" b="1" dirty="0" smtClean="0"/>
              <a:t>10. </a:t>
            </a:r>
            <a:r>
              <a:rPr lang="en-US" b="1" dirty="0"/>
              <a:t>Encourage </a:t>
            </a:r>
            <a:r>
              <a:rPr lang="en-US" b="1" dirty="0" smtClean="0"/>
              <a:t>Cooperation       </a:t>
            </a:r>
            <a:r>
              <a:rPr lang="en-US" dirty="0" smtClean="0"/>
              <a:t>: </a:t>
            </a:r>
            <a:r>
              <a:rPr lang="en-US" dirty="0"/>
              <a:t>Ask for suggestions and encourage collaboration.     </a:t>
            </a:r>
            <a:endParaRPr lang="en-US" dirty="0" smtClean="0"/>
          </a:p>
          <a:p>
            <a:pPr algn="just"/>
            <a:r>
              <a:rPr lang="en-US" dirty="0"/>
              <a:t> </a:t>
            </a:r>
            <a:r>
              <a:rPr lang="en-US" dirty="0" smtClean="0"/>
              <a:t>                                                        People </a:t>
            </a:r>
            <a:r>
              <a:rPr lang="en-US" dirty="0"/>
              <a:t>like to be part of the decision-making process.</a:t>
            </a:r>
            <a:endParaRPr lang="en-IN" dirty="0"/>
          </a:p>
        </p:txBody>
      </p:sp>
      <p:sp>
        <p:nvSpPr>
          <p:cNvPr id="15" name="TextBox 14"/>
          <p:cNvSpPr txBox="1"/>
          <p:nvPr/>
        </p:nvSpPr>
        <p:spPr>
          <a:xfrm>
            <a:off x="2808514" y="3209841"/>
            <a:ext cx="8298480" cy="646331"/>
          </a:xfrm>
          <a:prstGeom prst="rect">
            <a:avLst/>
          </a:prstGeom>
          <a:noFill/>
        </p:spPr>
        <p:txBody>
          <a:bodyPr wrap="square" rtlCol="0">
            <a:spAutoFit/>
          </a:bodyPr>
          <a:lstStyle/>
          <a:p>
            <a:pPr algn="just"/>
            <a:r>
              <a:rPr lang="en-US" b="1" dirty="0" smtClean="0"/>
              <a:t>11. </a:t>
            </a:r>
            <a:r>
              <a:rPr lang="en-US" b="1" dirty="0"/>
              <a:t>Admire People </a:t>
            </a:r>
            <a:r>
              <a:rPr lang="en-US" b="1" dirty="0" smtClean="0"/>
              <a:t>Publicly        </a:t>
            </a:r>
            <a:r>
              <a:rPr lang="en-US" dirty="0" smtClean="0"/>
              <a:t>:  Publicly </a:t>
            </a:r>
            <a:r>
              <a:rPr lang="en-US" dirty="0"/>
              <a:t>acknowledge people's achievements.  </a:t>
            </a:r>
            <a:endParaRPr lang="en-US" dirty="0" smtClean="0"/>
          </a:p>
          <a:p>
            <a:pPr algn="just"/>
            <a:r>
              <a:rPr lang="en-US" dirty="0"/>
              <a:t> </a:t>
            </a:r>
            <a:r>
              <a:rPr lang="en-US" dirty="0" smtClean="0"/>
              <a:t>                                                          Boosts </a:t>
            </a:r>
            <a:r>
              <a:rPr lang="en-US" dirty="0"/>
              <a:t>their confidence and reputation.</a:t>
            </a:r>
            <a:endParaRPr lang="en-IN" dirty="0"/>
          </a:p>
        </p:txBody>
      </p:sp>
    </p:spTree>
    <p:extLst>
      <p:ext uri="{BB962C8B-B14F-4D97-AF65-F5344CB8AC3E}">
        <p14:creationId xmlns:p14="http://schemas.microsoft.com/office/powerpoint/2010/main" val="1654519462"/>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rgbClr val="F2EBE1"/>
        </a:solidFill>
        <a:effectLst/>
      </p:bgPr>
    </p:bg>
    <p:spTree>
      <p:nvGrpSpPr>
        <p:cNvPr id="1" name=""/>
        <p:cNvGrpSpPr/>
        <p:nvPr/>
      </p:nvGrpSpPr>
      <p:grpSpPr>
        <a:xfrm>
          <a:off x="0" y="0"/>
          <a:ext cx="0" cy="0"/>
          <a:chOff x="0" y="0"/>
          <a:chExt cx="0" cy="0"/>
        </a:xfrm>
      </p:grpSpPr>
      <p:pic>
        <p:nvPicPr>
          <p:cNvPr id="5" name="图片 15">
            <a:extLst>
              <a:ext uri="{FF2B5EF4-FFF2-40B4-BE49-F238E27FC236}">
                <a16:creationId xmlns:a16="http://schemas.microsoft.com/office/drawing/2014/main" id="{2835AFB9-FA16-761C-945B-1978235EB7A1}"/>
              </a:ext>
            </a:extLst>
          </p:cNvPr>
          <p:cNvPicPr>
            <a:picLocks noChangeAspect="1"/>
          </p:cNvPicPr>
          <p:nvPr/>
        </p:nvPicPr>
        <p:blipFill>
          <a:blip r:embed="rId2" cstate="hqprint">
            <a:extLst>
              <a:ext uri="{28A0092B-C50C-407E-A947-70E740481C1C}">
                <a14:useLocalDpi xmlns:a14="http://schemas.microsoft.com/office/drawing/2010/main" val="0"/>
              </a:ext>
            </a:extLst>
          </a:blip>
          <a:srcRect t="13884" b="37066"/>
          <a:stretch>
            <a:fillRect/>
          </a:stretch>
        </p:blipFill>
        <p:spPr>
          <a:xfrm>
            <a:off x="-65314" y="0"/>
            <a:ext cx="3228392" cy="647204"/>
          </a:xfrm>
          <a:prstGeom prst="rect">
            <a:avLst/>
          </a:prstGeom>
        </p:spPr>
      </p:pic>
      <p:pic>
        <p:nvPicPr>
          <p:cNvPr id="6" name="图片 15">
            <a:extLst>
              <a:ext uri="{FF2B5EF4-FFF2-40B4-BE49-F238E27FC236}">
                <a16:creationId xmlns:a16="http://schemas.microsoft.com/office/drawing/2014/main" id="{2835AFB9-FA16-761C-945B-1978235EB7A1}"/>
              </a:ext>
            </a:extLst>
          </p:cNvPr>
          <p:cNvPicPr>
            <a:picLocks noChangeAspect="1"/>
          </p:cNvPicPr>
          <p:nvPr/>
        </p:nvPicPr>
        <p:blipFill>
          <a:blip r:embed="rId2" cstate="hqprint">
            <a:extLst>
              <a:ext uri="{28A0092B-C50C-407E-A947-70E740481C1C}">
                <a14:useLocalDpi xmlns:a14="http://schemas.microsoft.com/office/drawing/2010/main" val="0"/>
              </a:ext>
            </a:extLst>
          </a:blip>
          <a:srcRect t="13884" b="37066"/>
          <a:stretch>
            <a:fillRect/>
          </a:stretch>
        </p:blipFill>
        <p:spPr>
          <a:xfrm>
            <a:off x="8871241" y="0"/>
            <a:ext cx="3228392" cy="647204"/>
          </a:xfrm>
          <a:prstGeom prst="rect">
            <a:avLst/>
          </a:prstGeom>
        </p:spPr>
      </p:pic>
      <p:sp>
        <p:nvSpPr>
          <p:cNvPr id="2" name="Rectangle 1"/>
          <p:cNvSpPr/>
          <p:nvPr/>
        </p:nvSpPr>
        <p:spPr>
          <a:xfrm>
            <a:off x="3501945" y="-10089"/>
            <a:ext cx="5030429" cy="1061829"/>
          </a:xfrm>
          <a:prstGeom prst="rect">
            <a:avLst/>
          </a:prstGeom>
        </p:spPr>
        <p:txBody>
          <a:bodyPr wrap="square">
            <a:spAutoFit/>
          </a:bodyPr>
          <a:lstStyle/>
          <a:p>
            <a:pPr lvl="0" algn="dist" defTabSz="609600">
              <a:spcBef>
                <a:spcPct val="0"/>
              </a:spcBef>
              <a:spcAft>
                <a:spcPct val="0"/>
              </a:spcAft>
              <a:defRPr/>
            </a:pPr>
            <a:r>
              <a:rPr lang="en-US" altLang="en-US" sz="6300" b="1" kern="0" dirty="0" smtClean="0">
                <a:ln w="3175">
                  <a:noFill/>
                </a:ln>
                <a:solidFill>
                  <a:srgbClr val="49241C"/>
                </a:solidFill>
                <a:latin typeface="思源宋体 Heavy"/>
                <a:ea typeface="思源宋体 CN Heavy" panose="02020900000000000000" pitchFamily="18" charset="-122"/>
                <a:cs typeface="思源黑体 CN Bold" panose="020B0800000000000000" charset="-122"/>
                <a:sym typeface="+mn-lt"/>
              </a:rPr>
              <a:t>SUMMARY</a:t>
            </a:r>
            <a:endParaRPr lang="en-US" altLang="en-US" sz="6300" b="1" kern="0" dirty="0">
              <a:ln w="3175">
                <a:noFill/>
              </a:ln>
              <a:solidFill>
                <a:srgbClr val="49241C"/>
              </a:solidFill>
              <a:latin typeface="思源宋体 Heavy"/>
              <a:ea typeface="思源宋体 CN Heavy" panose="02020900000000000000" pitchFamily="18" charset="-122"/>
              <a:cs typeface="思源黑体 CN Bold" panose="020B0800000000000000" charset="-122"/>
              <a:sym typeface="+mn-lt"/>
            </a:endParaRPr>
          </a:p>
        </p:txBody>
      </p:sp>
      <p:cxnSp>
        <p:nvCxnSpPr>
          <p:cNvPr id="9" name="直接连接符 13">
            <a:extLst>
              <a:ext uri="{FF2B5EF4-FFF2-40B4-BE49-F238E27FC236}">
                <a16:creationId xmlns:a16="http://schemas.microsoft.com/office/drawing/2014/main" id="{99AAB067-3B32-381C-6618-36663B0C585B}"/>
              </a:ext>
            </a:extLst>
          </p:cNvPr>
          <p:cNvCxnSpPr/>
          <p:nvPr/>
        </p:nvCxnSpPr>
        <p:spPr>
          <a:xfrm>
            <a:off x="3228392" y="852192"/>
            <a:ext cx="5730876" cy="0"/>
          </a:xfrm>
          <a:prstGeom prst="line">
            <a:avLst/>
          </a:prstGeom>
          <a:ln>
            <a:solidFill>
              <a:srgbClr val="49241C"/>
            </a:solidFill>
            <a:prstDash val="lgDash"/>
          </a:ln>
        </p:spPr>
        <p:style>
          <a:lnRef idx="1">
            <a:schemeClr val="accent1"/>
          </a:lnRef>
          <a:fillRef idx="0">
            <a:schemeClr val="accent1"/>
          </a:fillRef>
          <a:effectRef idx="0">
            <a:schemeClr val="accent1"/>
          </a:effectRef>
          <a:fontRef idx="minor">
            <a:schemeClr val="tx1"/>
          </a:fontRef>
        </p:style>
      </p:cxnSp>
      <p:sp>
        <p:nvSpPr>
          <p:cNvPr id="3" name="Rectangle 2"/>
          <p:cNvSpPr/>
          <p:nvPr/>
        </p:nvSpPr>
        <p:spPr>
          <a:xfrm>
            <a:off x="320194" y="1051740"/>
            <a:ext cx="11678073" cy="5509200"/>
          </a:xfrm>
          <a:prstGeom prst="rect">
            <a:avLst/>
          </a:prstGeom>
        </p:spPr>
        <p:txBody>
          <a:bodyPr wrap="square">
            <a:spAutoFit/>
          </a:bodyPr>
          <a:lstStyle/>
          <a:p>
            <a:r>
              <a:rPr lang="en-IN" sz="1600" b="1" dirty="0" smtClean="0"/>
              <a:t>SUMMARIZE THE BOOK'S CENTRAL MESSAGE: </a:t>
            </a:r>
            <a:r>
              <a:rPr lang="en-IN" sz="1600" dirty="0"/>
              <a:t>Carnegie's Central Message Revolves Around Improving One's Social Skills, Enhancing Relationships, And Achieving Personal And Professional Success Through Positive Interactions With Others.</a:t>
            </a:r>
          </a:p>
          <a:p>
            <a:endParaRPr lang="en-IN" sz="1600" dirty="0"/>
          </a:p>
          <a:p>
            <a:r>
              <a:rPr lang="en-IN" sz="1600" b="1" dirty="0" smtClean="0"/>
              <a:t>IMPROVEMENT OF SOCIAL SKILLS: </a:t>
            </a:r>
            <a:r>
              <a:rPr lang="en-IN" sz="1600" dirty="0" smtClean="0"/>
              <a:t>Carnegie </a:t>
            </a:r>
            <a:r>
              <a:rPr lang="en-IN" sz="1600" dirty="0"/>
              <a:t>Emphasizes That The Book Is A Guide To Enhancing One's Social Skills. This Includes Learning How To Approach And Interact With People Effectively, Fostering Better Connections, And Navigating Social Situations With Confidence</a:t>
            </a:r>
            <a:r>
              <a:rPr lang="en-IN" sz="1600" b="1" dirty="0"/>
              <a:t>.</a:t>
            </a:r>
          </a:p>
          <a:p>
            <a:endParaRPr lang="en-IN" sz="1600" b="1" dirty="0"/>
          </a:p>
          <a:p>
            <a:r>
              <a:rPr lang="en-IN" sz="1600" b="1" dirty="0" smtClean="0"/>
              <a:t>ENHANCING RELATIONSHIPS: </a:t>
            </a:r>
            <a:r>
              <a:rPr lang="en-IN" sz="1600" dirty="0" smtClean="0"/>
              <a:t>Another </a:t>
            </a:r>
            <a:r>
              <a:rPr lang="en-IN" sz="1600" dirty="0"/>
              <a:t>Key Point To Emphasize Is The Significance Of Enhancing Relationships. Carnegie's Principles Focus On Building Meaningful And Lasting Connections With Others, Whether In Personal Or Professional Settings. It's About Creating Positive, Mutually Beneficial Relationships That Contribute To Personal Growth And Success.</a:t>
            </a:r>
          </a:p>
          <a:p>
            <a:endParaRPr lang="en-IN" sz="1600" dirty="0"/>
          </a:p>
          <a:p>
            <a:r>
              <a:rPr lang="en-IN" sz="1600" b="1" dirty="0" smtClean="0"/>
              <a:t>ACHIEVING SUCCESS</a:t>
            </a:r>
            <a:r>
              <a:rPr lang="en-IN" sz="1600" dirty="0" smtClean="0"/>
              <a:t>: Lastly</a:t>
            </a:r>
            <a:r>
              <a:rPr lang="en-IN" sz="1600" dirty="0"/>
              <a:t>, We Highlight That The Ultimate Goal Of Applying These Principles Is To Achieve Success. Success Is Defined Not Just In Terms Of Career Achievements But Also In Terms Of Personal Fulfilment And Happiness. By Mastering The Art Of Influencing And Positively Impacting Those Around You, You Can Create A Path To Success In Various Aspects Of Life.</a:t>
            </a:r>
          </a:p>
          <a:p>
            <a:endParaRPr lang="en-IN" sz="1600" dirty="0"/>
          </a:p>
          <a:p>
            <a:r>
              <a:rPr lang="en-IN" sz="1600" b="1" dirty="0" smtClean="0"/>
              <a:t>TRANSFORMATION: </a:t>
            </a:r>
            <a:r>
              <a:rPr lang="en-IN" sz="1600" dirty="0" smtClean="0"/>
              <a:t>It's </a:t>
            </a:r>
            <a:r>
              <a:rPr lang="en-IN" sz="1600" dirty="0"/>
              <a:t>Essential To Convey That By Internalizing And Practicing The Principles Outlined In The Book, Readers Can Undergo A Transformation In How They Approach Their Interactions And Relationships. This Transformation Can Lead To More Fulfilling And Productive Lives.</a:t>
            </a:r>
          </a:p>
          <a:p>
            <a:endParaRPr lang="en-IN" sz="1600" b="1" dirty="0"/>
          </a:p>
          <a:p>
            <a:r>
              <a:rPr lang="en-IN" sz="1600" b="1" dirty="0"/>
              <a:t>In Summary, The Book's Core Message Which Is To Equip Readers With The Tools And Insights Needed To Excel In Social Interactions, Strengthen Relationships, And Ultimately Achieve Their Goals. It Sets The Stage For The Final Recommendation And Encourages The Audience To Delve Deeper Into The Book For A More Comprehensive Understanding Of These Life-changing Principles.</a:t>
            </a:r>
          </a:p>
          <a:p>
            <a:endParaRPr lang="en-IN" sz="1600" b="1" dirty="0"/>
          </a:p>
        </p:txBody>
      </p:sp>
    </p:spTree>
    <p:extLst>
      <p:ext uri="{BB962C8B-B14F-4D97-AF65-F5344CB8AC3E}">
        <p14:creationId xmlns:p14="http://schemas.microsoft.com/office/powerpoint/2010/main" val="3981096715"/>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par>
                                <p:cTn id="17" presetID="53" presetClass="entr" presetSubtype="16"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fltVal val="0"/>
                                          </p:val>
                                        </p:tav>
                                        <p:tav tm="100000">
                                          <p:val>
                                            <p:strVal val="#ppt_w"/>
                                          </p:val>
                                        </p:tav>
                                      </p:tavLst>
                                    </p:anim>
                                    <p:anim calcmode="lin" valueType="num">
                                      <p:cBhvr>
                                        <p:cTn id="20" dur="500" fill="hold"/>
                                        <p:tgtEl>
                                          <p:spTgt spid="9"/>
                                        </p:tgtEl>
                                        <p:attrNameLst>
                                          <p:attrName>ppt_h</p:attrName>
                                        </p:attrNameLst>
                                      </p:cBhvr>
                                      <p:tavLst>
                                        <p:tav tm="0">
                                          <p:val>
                                            <p:fltVal val="0"/>
                                          </p:val>
                                        </p:tav>
                                        <p:tav tm="100000">
                                          <p:val>
                                            <p:strVal val="#ppt_h"/>
                                          </p:val>
                                        </p:tav>
                                      </p:tavLst>
                                    </p:anim>
                                    <p:animEffect transition="in" filter="fade">
                                      <p:cBhvr>
                                        <p:cTn id="2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73C601F-7E36-C70C-F087-F8AFB5FB07A3}"/>
              </a:ext>
            </a:extLst>
          </p:cNvPr>
          <p:cNvPicPr>
            <a:picLocks noChangeAspect="1"/>
          </p:cNvPicPr>
          <p:nvPr/>
        </p:nvPicPr>
        <p:blipFill>
          <a:blip r:embed="rId2">
            <a:extLst>
              <a:ext uri="{28A0092B-C50C-407E-A947-70E740481C1C}">
                <a14:useLocalDpi xmlns:a14="http://schemas.microsoft.com/office/drawing/2010/main" val="0"/>
              </a:ext>
            </a:extLst>
          </a:blip>
          <a:srcRect l="7841" r="12088" b="3915"/>
          <a:stretch>
            <a:fillRect/>
          </a:stretch>
        </p:blipFill>
        <p:spPr>
          <a:xfrm>
            <a:off x="0" y="0"/>
            <a:ext cx="12192000" cy="6858000"/>
          </a:xfrm>
          <a:prstGeom prst="rect">
            <a:avLst/>
          </a:prstGeom>
        </p:spPr>
      </p:pic>
      <p:sp>
        <p:nvSpPr>
          <p:cNvPr id="35" name="文本框 34">
            <a:extLst>
              <a:ext uri="{FF2B5EF4-FFF2-40B4-BE49-F238E27FC236}">
                <a16:creationId xmlns:a16="http://schemas.microsoft.com/office/drawing/2014/main" id="{3735200E-83B3-6B2B-8C92-4EC08385A908}"/>
              </a:ext>
            </a:extLst>
          </p:cNvPr>
          <p:cNvSpPr txBox="1"/>
          <p:nvPr/>
        </p:nvSpPr>
        <p:spPr>
          <a:xfrm>
            <a:off x="1003300" y="1719968"/>
            <a:ext cx="6184900" cy="1828800"/>
          </a:xfrm>
          <a:prstGeom prst="rect">
            <a:avLst/>
          </a:prstGeom>
          <a:noFill/>
        </p:spPr>
        <p:txBody>
          <a:bodyPr wrap="square">
            <a:normAutofit/>
          </a:bodyPr>
          <a:lstStyle/>
          <a:p>
            <a:pPr marL="0" marR="0" lvl="0" indent="0" algn="dist" defTabSz="914400" rtl="0" eaLnBrk="1" fontAlgn="auto" latinLnBrk="0" hangingPunct="1">
              <a:lnSpc>
                <a:spcPct val="100000"/>
              </a:lnSpc>
              <a:spcBef>
                <a:spcPct val="0"/>
              </a:spcBef>
              <a:spcAft>
                <a:spcPct val="0"/>
              </a:spcAft>
              <a:buClrTx/>
              <a:buSzTx/>
              <a:buFontTx/>
              <a:buNone/>
              <a:defRPr/>
            </a:pPr>
            <a:r>
              <a:rPr kumimoji="0" lang="en-US" altLang="en-US" sz="5700" b="0" i="0" u="none" strike="noStrike" kern="0" cap="none" spc="-300" normalizeH="0" baseline="0" noProof="0">
                <a:ln>
                  <a:noFill/>
                </a:ln>
                <a:solidFill>
                  <a:srgbClr val="49241C"/>
                </a:solidFill>
                <a:effectLst>
                  <a:outerShdw dist="38100" dir="2700000" algn="tl" rotWithShape="0">
                    <a:srgbClr val="653C22">
                      <a:alpha val="20000"/>
                    </a:srgbClr>
                  </a:outerShdw>
                </a:effectLst>
                <a:uLnTx/>
                <a:uFillTx/>
                <a:latin typeface="思源宋体 Heavy"/>
                <a:ea typeface="思源宋体 CN Heavy" panose="02020900000000000000" pitchFamily="18" charset="-122"/>
                <a:cs typeface="思源黑体 CN Bold" panose="020B0800000000000000" charset="-122"/>
              </a:rPr>
              <a:t>Thanks for watching</a:t>
            </a:r>
          </a:p>
        </p:txBody>
      </p:sp>
      <p:sp>
        <p:nvSpPr>
          <p:cNvPr id="2" name="TextBox 1"/>
          <p:cNvSpPr txBox="1"/>
          <p:nvPr/>
        </p:nvSpPr>
        <p:spPr>
          <a:xfrm>
            <a:off x="227044" y="3237411"/>
            <a:ext cx="5868956" cy="2308324"/>
          </a:xfrm>
          <a:prstGeom prst="rect">
            <a:avLst/>
          </a:prstGeom>
          <a:noFill/>
        </p:spPr>
        <p:txBody>
          <a:bodyPr wrap="square" rtlCol="0">
            <a:spAutoFit/>
          </a:bodyPr>
          <a:lstStyle/>
          <a:p>
            <a:r>
              <a:rPr lang="en-US" b="1" dirty="0"/>
              <a:t>PRANEET (</a:t>
            </a:r>
            <a:r>
              <a:rPr lang="en-US" b="1" dirty="0" smtClean="0"/>
              <a:t>GROUP </a:t>
            </a:r>
            <a:r>
              <a:rPr lang="en-US" b="1" dirty="0"/>
              <a:t>LEADER &amp; CREATIVE DIRECTOR</a:t>
            </a:r>
            <a:r>
              <a:rPr lang="en-US" b="1" dirty="0" smtClean="0"/>
              <a:t>)</a:t>
            </a:r>
          </a:p>
          <a:p>
            <a:r>
              <a:rPr lang="en-US" b="1" dirty="0" smtClean="0"/>
              <a:t>                  (2302570049)</a:t>
            </a:r>
            <a:endParaRPr lang="en-US" b="1" dirty="0"/>
          </a:p>
          <a:p>
            <a:r>
              <a:rPr lang="en-US" b="1" dirty="0"/>
              <a:t>NOYAL      (SPEAKER &amp; PRESENTER </a:t>
            </a:r>
            <a:r>
              <a:rPr lang="en-US" b="1" dirty="0" smtClean="0"/>
              <a:t>)</a:t>
            </a:r>
          </a:p>
          <a:p>
            <a:r>
              <a:rPr lang="en-US" b="1" dirty="0" smtClean="0"/>
              <a:t>                  (2302570023)</a:t>
            </a:r>
            <a:endParaRPr lang="en-US" b="1" dirty="0"/>
          </a:p>
          <a:p>
            <a:r>
              <a:rPr lang="en-US" b="1" dirty="0"/>
              <a:t>ANJALI      (SPEAKER &amp; PRESENTER</a:t>
            </a:r>
            <a:r>
              <a:rPr lang="en-US" b="1" dirty="0" smtClean="0"/>
              <a:t>)</a:t>
            </a:r>
          </a:p>
          <a:p>
            <a:r>
              <a:rPr lang="en-US" b="1" dirty="0" smtClean="0"/>
              <a:t>                  (2302480001)</a:t>
            </a:r>
            <a:endParaRPr lang="en-US" b="1" dirty="0"/>
          </a:p>
          <a:p>
            <a:r>
              <a:rPr lang="en-US" b="1" dirty="0"/>
              <a:t>SONAL      (SPEAKER &amp; PRESENTER</a:t>
            </a:r>
            <a:r>
              <a:rPr lang="en-US" b="1" dirty="0" smtClean="0"/>
              <a:t>)</a:t>
            </a:r>
          </a:p>
          <a:p>
            <a:r>
              <a:rPr lang="en-US" b="1" dirty="0"/>
              <a:t> </a:t>
            </a:r>
            <a:r>
              <a:rPr lang="en-US" b="1" dirty="0" smtClean="0"/>
              <a:t>                 (2302570019)</a:t>
            </a:r>
            <a:endParaRPr lang="en-IN" dirty="0"/>
          </a:p>
        </p:txBody>
      </p:sp>
    </p:spTree>
    <p:extLst>
      <p:ext uri="{BB962C8B-B14F-4D97-AF65-F5344CB8AC3E}">
        <p14:creationId xmlns:p14="http://schemas.microsoft.com/office/powerpoint/2010/main" val="968533604"/>
      </p:ext>
    </p:extLst>
  </p:cSld>
  <p:clrMapOvr>
    <a:masterClrMapping/>
  </p:clrMapOvr>
  <mc:AlternateContent xmlns:mc="http://schemas.openxmlformats.org/markup-compatibility/2006" xmlns:p14="http://schemas.microsoft.com/office/powerpoint/2010/main">
    <mc:Choice Requires="p14">
      <p:transition spd="slow" p14:dur="1500" advTm="3000">
        <p:random/>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5="http://schemas.microsoft.com/office/powerpoint/2012/main" xmlns:p159="http://schemas.microsoft.com/office/powerpoint/2015/09/main">
      <p:transition spd="slow" advTm="300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left)">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tags/tag1.xml><?xml version="1.0" encoding="utf-8"?>
<p:tagLst xmlns:a="http://schemas.openxmlformats.org/drawingml/2006/main" xmlns:r="http://schemas.openxmlformats.org/officeDocument/2006/relationships" xmlns:p="http://schemas.openxmlformats.org/presentationml/2006/main">
  <p:tag name="AS_OS" val="Unix 2.6 unknown"/>
  <p:tag name="AS_RELEASE_DATE" val="2021.11.30"/>
  <p:tag name="AS_TITLE" val="Aspose.Slides for Java"/>
  <p:tag name="AS_VERSION" val="21.1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308</TotalTime>
  <Words>985</Words>
  <Application>Microsoft Office PowerPoint</Application>
  <PresentationFormat>Widescreen</PresentationFormat>
  <Paragraphs>108</Paragraphs>
  <Slides>9</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9</vt:i4>
      </vt:variant>
    </vt:vector>
  </HeadingPairs>
  <TitlesOfParts>
    <vt:vector size="22" baseType="lpstr">
      <vt:lpstr>Arial</vt:lpstr>
      <vt:lpstr>等线</vt:lpstr>
      <vt:lpstr>等线 Light</vt:lpstr>
      <vt:lpstr>思源宋体 CN Heavy</vt:lpstr>
      <vt:lpstr>思源宋体 CN Light</vt:lpstr>
      <vt:lpstr>思源宋体 CN Medium</vt:lpstr>
      <vt:lpstr>思源宋体 Heavy</vt:lpstr>
      <vt:lpstr>思源宋体 Medium</vt:lpstr>
      <vt:lpstr>思源黑体 Bold</vt:lpstr>
      <vt:lpstr>思源黑体 CN Bold</vt:lpstr>
      <vt:lpstr>思源黑体 CN Light</vt:lpstr>
      <vt:lpstr>思源黑体 Light</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梦南 徐</dc:creator>
  <cp:lastModifiedBy>Ayush Kumar</cp:lastModifiedBy>
  <cp:revision>26</cp:revision>
  <dcterms:created xsi:type="dcterms:W3CDTF">2022-12-11T14:47:36Z</dcterms:created>
  <dcterms:modified xsi:type="dcterms:W3CDTF">2023-09-26T01:12:13Z</dcterms:modified>
</cp:coreProperties>
</file>

<file path=docProps/thumbnail.jpeg>
</file>